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heme/theme4.xml" ContentType="application/vnd.openxmlformats-officedocument.them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2.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51"/>
  </p:notesMasterIdLst>
  <p:sldIdLst>
    <p:sldId id="256" r:id="rId4"/>
    <p:sldId id="257" r:id="rId5"/>
    <p:sldId id="258" r:id="rId6"/>
    <p:sldId id="326" r:id="rId7"/>
    <p:sldId id="327" r:id="rId8"/>
    <p:sldId id="328" r:id="rId9"/>
    <p:sldId id="361" r:id="rId10"/>
    <p:sldId id="363" r:id="rId11"/>
    <p:sldId id="365" r:id="rId12"/>
    <p:sldId id="366" r:id="rId13"/>
    <p:sldId id="368" r:id="rId14"/>
    <p:sldId id="369"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37" r:id="rId31"/>
    <p:sldId id="338" r:id="rId32"/>
    <p:sldId id="339" r:id="rId33"/>
    <p:sldId id="340" r:id="rId34"/>
    <p:sldId id="345" r:id="rId35"/>
    <p:sldId id="341" r:id="rId36"/>
    <p:sldId id="342" r:id="rId37"/>
    <p:sldId id="343" r:id="rId38"/>
    <p:sldId id="344" r:id="rId39"/>
    <p:sldId id="346" r:id="rId40"/>
    <p:sldId id="347" r:id="rId41"/>
    <p:sldId id="348" r:id="rId42"/>
    <p:sldId id="349" r:id="rId43"/>
    <p:sldId id="350" r:id="rId44"/>
    <p:sldId id="351" r:id="rId45"/>
    <p:sldId id="352" r:id="rId46"/>
    <p:sldId id="354" r:id="rId47"/>
    <p:sldId id="355" r:id="rId48"/>
    <p:sldId id="356" r:id="rId49"/>
    <p:sldId id="301"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B"/>
    <a:srgbClr val="69C6D9"/>
    <a:srgbClr val="E48987"/>
    <a:srgbClr val="F1D31A"/>
    <a:srgbClr val="F3F3F3"/>
    <a:srgbClr val="D2E8ED"/>
    <a:srgbClr val="E58987"/>
    <a:srgbClr val="F9CB00"/>
    <a:srgbClr val="F9D3D3"/>
    <a:srgbClr val="EBEA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4660"/>
  </p:normalViewPr>
  <p:slideViewPr>
    <p:cSldViewPr snapToGrid="0">
      <p:cViewPr varScale="1">
        <p:scale>
          <a:sx n="108" d="100"/>
          <a:sy n="108" d="100"/>
        </p:scale>
        <p:origin x="828" y="13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3C892-4DB0-4FA4-B4F3-0E765365455B}" type="datetimeFigureOut">
              <a:rPr lang="zh-CN" altLang="en-US" smtClean="0"/>
              <a:t>2019/12/11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8C450-2913-4F18-98C9-C5D9653A15D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假设我们想从一个两位信号</a:t>
            </a:r>
            <a:r>
              <a:rPr lang="en-US" altLang="zh-CN"/>
              <a:t>code</a:t>
            </a:r>
            <a:r>
              <a:rPr lang="zh-CN" altLang="en-US"/>
              <a:t>中选择高位和低位来为图中的四路复用器产生信号</a:t>
            </a:r>
            <a:r>
              <a:rPr lang="en-US" altLang="zh-CN"/>
              <a:t>s1</a:t>
            </a:r>
            <a:r>
              <a:rPr lang="zh-CN" altLang="en-US"/>
              <a:t>和</a:t>
            </a:r>
            <a:r>
              <a:rPr lang="en-US" altLang="zh-CN"/>
              <a:t>s0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6562BD13-5908-4D53-AC73-7F6B7923B61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F5DA5B38-FF29-4EE3-BBF2-DC4DA99224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a:extLst>
              <a:ext uri="{FF2B5EF4-FFF2-40B4-BE49-F238E27FC236}">
                <a16:creationId xmlns:a16="http://schemas.microsoft.com/office/drawing/2014/main" id="{2DCCB1D2-577F-49A2-809A-ACA20920FD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EF866C-0057-4ABD-897D-06453A24DB7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tags" Target="../tags/tag22.xml"/><Relationship Id="rId21" Type="http://schemas.openxmlformats.org/officeDocument/2006/relationships/image" Target="../media/image1.png"/><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tags" Target="../tags/tag38.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1.pn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Master" Target="../slideMasters/slideMaster3.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矩形 6"/>
          <p:cNvSpPr/>
          <p:nvPr userDrawn="1"/>
        </p:nvSpPr>
        <p:spPr>
          <a:xfrm>
            <a:off x="652130" y="558209"/>
            <a:ext cx="10887740" cy="5741581"/>
          </a:xfrm>
          <a:prstGeom prst="rect">
            <a:avLst/>
          </a:prstGeom>
          <a:noFill/>
          <a:ln w="127000">
            <a:solidFill>
              <a:srgbClr val="F5BC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A-图片 27"/>
          <p:cNvPicPr>
            <a:picLocks noChangeAspect="1"/>
          </p:cNvPicPr>
          <p:nvPr userDrawn="1">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1058275" y="867046"/>
            <a:ext cx="852488" cy="500063"/>
          </a:xfrm>
          <a:prstGeom prst="rect">
            <a:avLst/>
          </a:prstGeom>
          <a:ln>
            <a:noFill/>
          </a:ln>
          <a:effectLst/>
        </p:spPr>
      </p:pic>
      <p:sp>
        <p:nvSpPr>
          <p:cNvPr id="18" name="PA-文本框 10"/>
          <p:cNvSpPr txBox="1"/>
          <p:nvPr userDrawn="1">
            <p:custDataLst>
              <p:tags r:id="rId2"/>
            </p:custDataLst>
          </p:nvPr>
        </p:nvSpPr>
        <p:spPr>
          <a:xfrm>
            <a:off x="8176851" y="6226522"/>
            <a:ext cx="3078087" cy="707886"/>
          </a:xfrm>
          <a:prstGeom prst="rect">
            <a:avLst/>
          </a:prstGeom>
          <a:noFill/>
        </p:spPr>
        <p:txBody>
          <a:bodyPr wrap="none" rtlCol="0">
            <a:spAutoFit/>
          </a:bodyPr>
          <a:lstStyle/>
          <a:p>
            <a:r>
              <a:rPr lang="en-US" altLang="zh-CN" sz="4000" dirty="0">
                <a:solidFill>
                  <a:schemeClr val="bg1"/>
                </a:solidFill>
                <a:latin typeface="Bradley Hand ITC" panose="03070402050302030203" pitchFamily="66" charset="0"/>
              </a:rPr>
              <a:t>I LOVE YOU </a:t>
            </a:r>
            <a:endParaRPr lang="zh-CN" altLang="en-US" sz="4000" dirty="0">
              <a:solidFill>
                <a:schemeClr val="bg1"/>
              </a:solidFill>
              <a:latin typeface="Bradley Hand ITC" panose="03070402050302030203" pitchFamily="66" charset="0"/>
            </a:endParaRPr>
          </a:p>
        </p:txBody>
      </p:sp>
      <p:grpSp>
        <p:nvGrpSpPr>
          <p:cNvPr id="29" name="PA-组合 21"/>
          <p:cNvGrpSpPr/>
          <p:nvPr userDrawn="1">
            <p:custDataLst>
              <p:tags r:id="rId3"/>
            </p:custDataLst>
          </p:nvPr>
        </p:nvGrpSpPr>
        <p:grpSpPr>
          <a:xfrm>
            <a:off x="-53149" y="797256"/>
            <a:ext cx="810982" cy="709597"/>
            <a:chOff x="7999016" y="2945628"/>
            <a:chExt cx="3060596" cy="2677974"/>
          </a:xfrm>
        </p:grpSpPr>
        <p:sp>
          <p:nvSpPr>
            <p:cNvPr id="30" name="PA-泪滴形 6"/>
            <p:cNvSpPr/>
            <p:nvPr>
              <p:custDataLst>
                <p:tags r:id="rId18"/>
              </p:custDataLst>
            </p:nvPr>
          </p:nvSpPr>
          <p:spPr>
            <a:xfrm flipH="1" flipV="1">
              <a:off x="9521363"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8284 w 1538249"/>
                <a:gd name="connsiteY0-206" fmla="*/ 1589267 h 2677974"/>
                <a:gd name="connsiteX1-207" fmla="*/ 981146 w 1538249"/>
                <a:gd name="connsiteY1-208" fmla="*/ 405516 h 2677974"/>
                <a:gd name="connsiteX2-209" fmla="*/ 1538249 w 1538249"/>
                <a:gd name="connsiteY2-210" fmla="*/ 0 h 2677974"/>
                <a:gd name="connsiteX3-211" fmla="*/ 1530298 w 1538249"/>
                <a:gd name="connsiteY3-212" fmla="*/ 2368496 h 2677974"/>
                <a:gd name="connsiteX4-213" fmla="*/ 257578 w 1538249"/>
                <a:gd name="connsiteY4-214" fmla="*/ 2486772 h 2677974"/>
                <a:gd name="connsiteX5-215" fmla="*/ 58284 w 1538249"/>
                <a:gd name="connsiteY5-216" fmla="*/ 1589267 h 2677974"/>
                <a:gd name="connsiteX0-217" fmla="*/ 58284 w 1538249"/>
                <a:gd name="connsiteY0-218" fmla="*/ 1589267 h 2677974"/>
                <a:gd name="connsiteX1-219" fmla="*/ 981146 w 1538249"/>
                <a:gd name="connsiteY1-220" fmla="*/ 405516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泪滴形 6"/>
            <p:cNvSpPr/>
            <p:nvPr>
              <p:custDataLst>
                <p:tags r:id="rId19"/>
              </p:custDataLst>
            </p:nvPr>
          </p:nvSpPr>
          <p:spPr>
            <a:xfrm flipV="1">
              <a:off x="7999016"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7106 w 1537071"/>
                <a:gd name="connsiteY0-206" fmla="*/ 1589267 h 2677974"/>
                <a:gd name="connsiteX1-207" fmla="*/ 964066 w 1537071"/>
                <a:gd name="connsiteY1-208" fmla="*/ 397565 h 2677974"/>
                <a:gd name="connsiteX2-209" fmla="*/ 1537071 w 1537071"/>
                <a:gd name="connsiteY2-210" fmla="*/ 0 h 2677974"/>
                <a:gd name="connsiteX3-211" fmla="*/ 1529120 w 1537071"/>
                <a:gd name="connsiteY3-212" fmla="*/ 2368496 h 2677974"/>
                <a:gd name="connsiteX4-213" fmla="*/ 256400 w 1537071"/>
                <a:gd name="connsiteY4-214" fmla="*/ 2486772 h 2677974"/>
                <a:gd name="connsiteX5-215" fmla="*/ 57106 w 1537071"/>
                <a:gd name="connsiteY5-216" fmla="*/ 1589267 h 2677974"/>
                <a:gd name="connsiteX0-217" fmla="*/ 58284 w 1538249"/>
                <a:gd name="connsiteY0-218" fmla="*/ 1589267 h 2677974"/>
                <a:gd name="connsiteX1-219" fmla="*/ 981147 w 1538249"/>
                <a:gd name="connsiteY1-220" fmla="*/ 405517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PA-组合 27"/>
          <p:cNvGrpSpPr/>
          <p:nvPr userDrawn="1">
            <p:custDataLst>
              <p:tags r:id="rId4"/>
            </p:custDataLst>
          </p:nvPr>
        </p:nvGrpSpPr>
        <p:grpSpPr>
          <a:xfrm>
            <a:off x="11739471" y="4099422"/>
            <a:ext cx="571400" cy="499966"/>
            <a:chOff x="7999016" y="2945628"/>
            <a:chExt cx="3060596" cy="2677974"/>
          </a:xfrm>
        </p:grpSpPr>
        <p:sp>
          <p:nvSpPr>
            <p:cNvPr id="36" name="PA-泪滴形 6"/>
            <p:cNvSpPr/>
            <p:nvPr>
              <p:custDataLst>
                <p:tags r:id="rId16"/>
              </p:custDataLst>
            </p:nvPr>
          </p:nvSpPr>
          <p:spPr>
            <a:xfrm flipH="1" flipV="1">
              <a:off x="9521363"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8284 w 1538249"/>
                <a:gd name="connsiteY0-206" fmla="*/ 1589267 h 2677974"/>
                <a:gd name="connsiteX1-207" fmla="*/ 981146 w 1538249"/>
                <a:gd name="connsiteY1-208" fmla="*/ 405516 h 2677974"/>
                <a:gd name="connsiteX2-209" fmla="*/ 1538249 w 1538249"/>
                <a:gd name="connsiteY2-210" fmla="*/ 0 h 2677974"/>
                <a:gd name="connsiteX3-211" fmla="*/ 1530298 w 1538249"/>
                <a:gd name="connsiteY3-212" fmla="*/ 2368496 h 2677974"/>
                <a:gd name="connsiteX4-213" fmla="*/ 257578 w 1538249"/>
                <a:gd name="connsiteY4-214" fmla="*/ 2486772 h 2677974"/>
                <a:gd name="connsiteX5-215" fmla="*/ 58284 w 1538249"/>
                <a:gd name="connsiteY5-216" fmla="*/ 1589267 h 2677974"/>
                <a:gd name="connsiteX0-217" fmla="*/ 58284 w 1538249"/>
                <a:gd name="connsiteY0-218" fmla="*/ 1589267 h 2677974"/>
                <a:gd name="connsiteX1-219" fmla="*/ 981146 w 1538249"/>
                <a:gd name="connsiteY1-220" fmla="*/ 405516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泪滴形 6"/>
            <p:cNvSpPr/>
            <p:nvPr>
              <p:custDataLst>
                <p:tags r:id="rId17"/>
              </p:custDataLst>
            </p:nvPr>
          </p:nvSpPr>
          <p:spPr>
            <a:xfrm flipV="1">
              <a:off x="7999016"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7106 w 1537071"/>
                <a:gd name="connsiteY0-206" fmla="*/ 1589267 h 2677974"/>
                <a:gd name="connsiteX1-207" fmla="*/ 964066 w 1537071"/>
                <a:gd name="connsiteY1-208" fmla="*/ 397565 h 2677974"/>
                <a:gd name="connsiteX2-209" fmla="*/ 1537071 w 1537071"/>
                <a:gd name="connsiteY2-210" fmla="*/ 0 h 2677974"/>
                <a:gd name="connsiteX3-211" fmla="*/ 1529120 w 1537071"/>
                <a:gd name="connsiteY3-212" fmla="*/ 2368496 h 2677974"/>
                <a:gd name="connsiteX4-213" fmla="*/ 256400 w 1537071"/>
                <a:gd name="connsiteY4-214" fmla="*/ 2486772 h 2677974"/>
                <a:gd name="connsiteX5-215" fmla="*/ 57106 w 1537071"/>
                <a:gd name="connsiteY5-216" fmla="*/ 1589267 h 2677974"/>
                <a:gd name="connsiteX0-217" fmla="*/ 58284 w 1538249"/>
                <a:gd name="connsiteY0-218" fmla="*/ 1589267 h 2677974"/>
                <a:gd name="connsiteX1-219" fmla="*/ 981147 w 1538249"/>
                <a:gd name="connsiteY1-220" fmla="*/ 405517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PA-组合 36"/>
          <p:cNvGrpSpPr/>
          <p:nvPr userDrawn="1">
            <p:custDataLst>
              <p:tags r:id="rId5"/>
            </p:custDataLst>
          </p:nvPr>
        </p:nvGrpSpPr>
        <p:grpSpPr>
          <a:xfrm>
            <a:off x="11549287" y="5317903"/>
            <a:ext cx="810982" cy="709597"/>
            <a:chOff x="7999016" y="2945628"/>
            <a:chExt cx="3060596" cy="2677974"/>
          </a:xfrm>
        </p:grpSpPr>
        <p:sp>
          <p:nvSpPr>
            <p:cNvPr id="45" name="PA-泪滴形 6"/>
            <p:cNvSpPr/>
            <p:nvPr>
              <p:custDataLst>
                <p:tags r:id="rId14"/>
              </p:custDataLst>
            </p:nvPr>
          </p:nvSpPr>
          <p:spPr>
            <a:xfrm flipH="1" flipV="1">
              <a:off x="9521363"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8284 w 1538249"/>
                <a:gd name="connsiteY0-206" fmla="*/ 1589267 h 2677974"/>
                <a:gd name="connsiteX1-207" fmla="*/ 981146 w 1538249"/>
                <a:gd name="connsiteY1-208" fmla="*/ 405516 h 2677974"/>
                <a:gd name="connsiteX2-209" fmla="*/ 1538249 w 1538249"/>
                <a:gd name="connsiteY2-210" fmla="*/ 0 h 2677974"/>
                <a:gd name="connsiteX3-211" fmla="*/ 1530298 w 1538249"/>
                <a:gd name="connsiteY3-212" fmla="*/ 2368496 h 2677974"/>
                <a:gd name="connsiteX4-213" fmla="*/ 257578 w 1538249"/>
                <a:gd name="connsiteY4-214" fmla="*/ 2486772 h 2677974"/>
                <a:gd name="connsiteX5-215" fmla="*/ 58284 w 1538249"/>
                <a:gd name="connsiteY5-216" fmla="*/ 1589267 h 2677974"/>
                <a:gd name="connsiteX0-217" fmla="*/ 58284 w 1538249"/>
                <a:gd name="connsiteY0-218" fmla="*/ 1589267 h 2677974"/>
                <a:gd name="connsiteX1-219" fmla="*/ 981146 w 1538249"/>
                <a:gd name="connsiteY1-220" fmla="*/ 405516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PA-泪滴形 6"/>
            <p:cNvSpPr/>
            <p:nvPr>
              <p:custDataLst>
                <p:tags r:id="rId15"/>
              </p:custDataLst>
            </p:nvPr>
          </p:nvSpPr>
          <p:spPr>
            <a:xfrm flipV="1">
              <a:off x="7999016"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7106 w 1537071"/>
                <a:gd name="connsiteY0-206" fmla="*/ 1589267 h 2677974"/>
                <a:gd name="connsiteX1-207" fmla="*/ 964066 w 1537071"/>
                <a:gd name="connsiteY1-208" fmla="*/ 397565 h 2677974"/>
                <a:gd name="connsiteX2-209" fmla="*/ 1537071 w 1537071"/>
                <a:gd name="connsiteY2-210" fmla="*/ 0 h 2677974"/>
                <a:gd name="connsiteX3-211" fmla="*/ 1529120 w 1537071"/>
                <a:gd name="connsiteY3-212" fmla="*/ 2368496 h 2677974"/>
                <a:gd name="connsiteX4-213" fmla="*/ 256400 w 1537071"/>
                <a:gd name="connsiteY4-214" fmla="*/ 2486772 h 2677974"/>
                <a:gd name="connsiteX5-215" fmla="*/ 57106 w 1537071"/>
                <a:gd name="connsiteY5-216" fmla="*/ 1589267 h 2677974"/>
                <a:gd name="connsiteX0-217" fmla="*/ 58284 w 1538249"/>
                <a:gd name="connsiteY0-218" fmla="*/ 1589267 h 2677974"/>
                <a:gd name="connsiteX1-219" fmla="*/ 981147 w 1538249"/>
                <a:gd name="connsiteY1-220" fmla="*/ 405517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PA-组合 39"/>
          <p:cNvGrpSpPr/>
          <p:nvPr userDrawn="1">
            <p:custDataLst>
              <p:tags r:id="rId6"/>
            </p:custDataLst>
          </p:nvPr>
        </p:nvGrpSpPr>
        <p:grpSpPr>
          <a:xfrm>
            <a:off x="7295690" y="5949450"/>
            <a:ext cx="810982" cy="709597"/>
            <a:chOff x="7999016" y="2945628"/>
            <a:chExt cx="3060596" cy="2677974"/>
          </a:xfrm>
        </p:grpSpPr>
        <p:sp>
          <p:nvSpPr>
            <p:cNvPr id="48" name="PA-泪滴形 6"/>
            <p:cNvSpPr/>
            <p:nvPr>
              <p:custDataLst>
                <p:tags r:id="rId12"/>
              </p:custDataLst>
            </p:nvPr>
          </p:nvSpPr>
          <p:spPr>
            <a:xfrm flipH="1" flipV="1">
              <a:off x="9521363"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8284 w 1538249"/>
                <a:gd name="connsiteY0-206" fmla="*/ 1589267 h 2677974"/>
                <a:gd name="connsiteX1-207" fmla="*/ 981146 w 1538249"/>
                <a:gd name="connsiteY1-208" fmla="*/ 405516 h 2677974"/>
                <a:gd name="connsiteX2-209" fmla="*/ 1538249 w 1538249"/>
                <a:gd name="connsiteY2-210" fmla="*/ 0 h 2677974"/>
                <a:gd name="connsiteX3-211" fmla="*/ 1530298 w 1538249"/>
                <a:gd name="connsiteY3-212" fmla="*/ 2368496 h 2677974"/>
                <a:gd name="connsiteX4-213" fmla="*/ 257578 w 1538249"/>
                <a:gd name="connsiteY4-214" fmla="*/ 2486772 h 2677974"/>
                <a:gd name="connsiteX5-215" fmla="*/ 58284 w 1538249"/>
                <a:gd name="connsiteY5-216" fmla="*/ 1589267 h 2677974"/>
                <a:gd name="connsiteX0-217" fmla="*/ 58284 w 1538249"/>
                <a:gd name="connsiteY0-218" fmla="*/ 1589267 h 2677974"/>
                <a:gd name="connsiteX1-219" fmla="*/ 981146 w 1538249"/>
                <a:gd name="connsiteY1-220" fmla="*/ 405516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PA-泪滴形 6"/>
            <p:cNvSpPr/>
            <p:nvPr>
              <p:custDataLst>
                <p:tags r:id="rId13"/>
              </p:custDataLst>
            </p:nvPr>
          </p:nvSpPr>
          <p:spPr>
            <a:xfrm flipV="1">
              <a:off x="7999016"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7106 w 1537071"/>
                <a:gd name="connsiteY0-206" fmla="*/ 1589267 h 2677974"/>
                <a:gd name="connsiteX1-207" fmla="*/ 964066 w 1537071"/>
                <a:gd name="connsiteY1-208" fmla="*/ 397565 h 2677974"/>
                <a:gd name="connsiteX2-209" fmla="*/ 1537071 w 1537071"/>
                <a:gd name="connsiteY2-210" fmla="*/ 0 h 2677974"/>
                <a:gd name="connsiteX3-211" fmla="*/ 1529120 w 1537071"/>
                <a:gd name="connsiteY3-212" fmla="*/ 2368496 h 2677974"/>
                <a:gd name="connsiteX4-213" fmla="*/ 256400 w 1537071"/>
                <a:gd name="connsiteY4-214" fmla="*/ 2486772 h 2677974"/>
                <a:gd name="connsiteX5-215" fmla="*/ 57106 w 1537071"/>
                <a:gd name="connsiteY5-216" fmla="*/ 1589267 h 2677974"/>
                <a:gd name="connsiteX0-217" fmla="*/ 58284 w 1538249"/>
                <a:gd name="connsiteY0-218" fmla="*/ 1589267 h 2677974"/>
                <a:gd name="connsiteX1-219" fmla="*/ 981147 w 1538249"/>
                <a:gd name="connsiteY1-220" fmla="*/ 405517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6" name="PA-图片 27"/>
          <p:cNvPicPr>
            <a:picLocks noChangeAspect="1"/>
          </p:cNvPicPr>
          <p:nvPr userDrawn="1">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10928736" y="4708614"/>
            <a:ext cx="852488" cy="500063"/>
          </a:xfrm>
          <a:prstGeom prst="rect">
            <a:avLst/>
          </a:prstGeom>
          <a:ln>
            <a:noFill/>
          </a:ln>
          <a:effectLst/>
        </p:spPr>
      </p:pic>
      <p:pic>
        <p:nvPicPr>
          <p:cNvPr id="57" name="PA-图片 28"/>
          <p:cNvPicPr>
            <a:picLocks noChangeAspect="1"/>
          </p:cNvPicPr>
          <p:nvPr userDrawn="1">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9457594" y="6027500"/>
            <a:ext cx="454327" cy="266505"/>
          </a:xfrm>
          <a:prstGeom prst="rect">
            <a:avLst/>
          </a:prstGeom>
          <a:ln>
            <a:noFill/>
          </a:ln>
          <a:effectLst/>
        </p:spPr>
      </p:pic>
      <p:pic>
        <p:nvPicPr>
          <p:cNvPr id="59" name="PA-图片 28"/>
          <p:cNvPicPr>
            <a:picLocks noChangeAspect="1"/>
          </p:cNvPicPr>
          <p:nvPr userDrawn="1">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1856544" y="6474765"/>
            <a:ext cx="454327" cy="266505"/>
          </a:xfrm>
          <a:prstGeom prst="rect">
            <a:avLst/>
          </a:prstGeom>
          <a:ln>
            <a:noFill/>
          </a:ln>
          <a:effectLst/>
        </p:spPr>
      </p:pic>
      <p:pic>
        <p:nvPicPr>
          <p:cNvPr id="60" name="PA-图片 27"/>
          <p:cNvPicPr>
            <a:picLocks noChangeAspect="1"/>
          </p:cNvPicPr>
          <p:nvPr userDrawn="1">
            <p:custDataLst>
              <p:tags r:id="rId10"/>
            </p:custDataLst>
          </p:nvPr>
        </p:nvPicPr>
        <p:blipFill>
          <a:blip r:embed="rId21">
            <a:extLst>
              <a:ext uri="{28A0092B-C50C-407E-A947-70E740481C1C}">
                <a14:useLocalDpi xmlns:a14="http://schemas.microsoft.com/office/drawing/2010/main" val="0"/>
              </a:ext>
            </a:extLst>
          </a:blip>
          <a:stretch>
            <a:fillRect/>
          </a:stretch>
        </p:blipFill>
        <p:spPr>
          <a:xfrm>
            <a:off x="6671581" y="6472143"/>
            <a:ext cx="852488" cy="500063"/>
          </a:xfrm>
          <a:prstGeom prst="rect">
            <a:avLst/>
          </a:prstGeom>
          <a:ln>
            <a:noFill/>
          </a:ln>
          <a:effectLst/>
        </p:spPr>
      </p:pic>
      <p:pic>
        <p:nvPicPr>
          <p:cNvPr id="61" name="PA-图片 28"/>
          <p:cNvPicPr>
            <a:picLocks noChangeAspect="1"/>
          </p:cNvPicPr>
          <p:nvPr userDrawn="1">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303506" y="1544909"/>
            <a:ext cx="454327" cy="266505"/>
          </a:xfrm>
          <a:prstGeom prst="rect">
            <a:avLst/>
          </a:prstGeom>
          <a:ln>
            <a:noFill/>
          </a:ln>
          <a:effectLst/>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1000"/>
                                        <p:tgtEl>
                                          <p:spTgt spid="61"/>
                                        </p:tgtEl>
                                      </p:cBhvr>
                                    </p:animEffect>
                                    <p:anim calcmode="lin" valueType="num">
                                      <p:cBhvr>
                                        <p:cTn id="28" dur="1000" fill="hold"/>
                                        <p:tgtEl>
                                          <p:spTgt spid="61"/>
                                        </p:tgtEl>
                                        <p:attrNameLst>
                                          <p:attrName>ppt_x</p:attrName>
                                        </p:attrNameLst>
                                      </p:cBhvr>
                                      <p:tavLst>
                                        <p:tav tm="0">
                                          <p:val>
                                            <p:strVal val="#ppt_x"/>
                                          </p:val>
                                        </p:tav>
                                        <p:tav tm="100000">
                                          <p:val>
                                            <p:strVal val="#ppt_x"/>
                                          </p:val>
                                        </p:tav>
                                      </p:tavLst>
                                    </p:anim>
                                    <p:anim calcmode="lin" valueType="num">
                                      <p:cBhvr>
                                        <p:cTn id="29" dur="1000" fill="hold"/>
                                        <p:tgtEl>
                                          <p:spTgt spid="6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1000"/>
                                        <p:tgtEl>
                                          <p:spTgt spid="60"/>
                                        </p:tgtEl>
                                      </p:cBhvr>
                                    </p:animEffect>
                                    <p:anim calcmode="lin" valueType="num">
                                      <p:cBhvr>
                                        <p:cTn id="38" dur="1000" fill="hold"/>
                                        <p:tgtEl>
                                          <p:spTgt spid="60"/>
                                        </p:tgtEl>
                                        <p:attrNameLst>
                                          <p:attrName>ppt_x</p:attrName>
                                        </p:attrNameLst>
                                      </p:cBhvr>
                                      <p:tavLst>
                                        <p:tav tm="0">
                                          <p:val>
                                            <p:strVal val="#ppt_x"/>
                                          </p:val>
                                        </p:tav>
                                        <p:tav tm="100000">
                                          <p:val>
                                            <p:strVal val="#ppt_x"/>
                                          </p:val>
                                        </p:tav>
                                      </p:tavLst>
                                    </p:anim>
                                    <p:anim calcmode="lin" valueType="num">
                                      <p:cBhvr>
                                        <p:cTn id="39" dur="10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1000"/>
                                        <p:tgtEl>
                                          <p:spTgt spid="57"/>
                                        </p:tgtEl>
                                      </p:cBhvr>
                                    </p:animEffect>
                                    <p:anim calcmode="lin" valueType="num">
                                      <p:cBhvr>
                                        <p:cTn id="53" dur="1000" fill="hold"/>
                                        <p:tgtEl>
                                          <p:spTgt spid="57"/>
                                        </p:tgtEl>
                                        <p:attrNameLst>
                                          <p:attrName>ppt_x</p:attrName>
                                        </p:attrNameLst>
                                      </p:cBhvr>
                                      <p:tavLst>
                                        <p:tav tm="0">
                                          <p:val>
                                            <p:strVal val="#ppt_x"/>
                                          </p:val>
                                        </p:tav>
                                        <p:tav tm="100000">
                                          <p:val>
                                            <p:strVal val="#ppt_x"/>
                                          </p:val>
                                        </p:tav>
                                      </p:tavLst>
                                    </p:anim>
                                    <p:anim calcmode="lin" valueType="num">
                                      <p:cBhvr>
                                        <p:cTn id="54" dur="1000" fill="hold"/>
                                        <p:tgtEl>
                                          <p:spTgt spid="5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矩形 6"/>
          <p:cNvSpPr/>
          <p:nvPr userDrawn="1"/>
        </p:nvSpPr>
        <p:spPr>
          <a:xfrm>
            <a:off x="652130" y="558209"/>
            <a:ext cx="10887740" cy="5741581"/>
          </a:xfrm>
          <a:prstGeom prst="rect">
            <a:avLst/>
          </a:prstGeom>
          <a:noFill/>
          <a:ln w="127000">
            <a:solidFill>
              <a:srgbClr val="F5BC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A-图片 27"/>
          <p:cNvPicPr>
            <a:picLocks noChangeAspect="1"/>
          </p:cNvPicPr>
          <p:nvPr userDrawn="1">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1058275" y="867046"/>
            <a:ext cx="852488" cy="500063"/>
          </a:xfrm>
          <a:prstGeom prst="rect">
            <a:avLst/>
          </a:prstGeom>
          <a:ln>
            <a:noFill/>
          </a:ln>
          <a:effectLst/>
        </p:spPr>
      </p:pic>
      <p:sp>
        <p:nvSpPr>
          <p:cNvPr id="18" name="PA-文本框 10"/>
          <p:cNvSpPr txBox="1"/>
          <p:nvPr userDrawn="1">
            <p:custDataLst>
              <p:tags r:id="rId2"/>
            </p:custDataLst>
          </p:nvPr>
        </p:nvSpPr>
        <p:spPr>
          <a:xfrm>
            <a:off x="8176851" y="6226522"/>
            <a:ext cx="3078087" cy="707886"/>
          </a:xfrm>
          <a:prstGeom prst="rect">
            <a:avLst/>
          </a:prstGeom>
          <a:noFill/>
        </p:spPr>
        <p:txBody>
          <a:bodyPr wrap="none" rtlCol="0">
            <a:spAutoFit/>
          </a:bodyPr>
          <a:lstStyle/>
          <a:p>
            <a:r>
              <a:rPr lang="en-US" altLang="zh-CN" sz="4000" dirty="0">
                <a:solidFill>
                  <a:schemeClr val="bg1"/>
                </a:solidFill>
                <a:latin typeface="Bradley Hand ITC" panose="03070402050302030203" pitchFamily="66" charset="0"/>
              </a:rPr>
              <a:t>I LOVE YOU </a:t>
            </a:r>
            <a:endParaRPr lang="zh-CN" altLang="en-US" sz="4000" dirty="0">
              <a:solidFill>
                <a:schemeClr val="bg1"/>
              </a:solidFill>
              <a:latin typeface="Bradley Hand ITC" panose="03070402050302030203" pitchFamily="66" charset="0"/>
            </a:endParaRPr>
          </a:p>
        </p:txBody>
      </p:sp>
      <p:grpSp>
        <p:nvGrpSpPr>
          <p:cNvPr id="29" name="PA-组合 21"/>
          <p:cNvGrpSpPr/>
          <p:nvPr userDrawn="1">
            <p:custDataLst>
              <p:tags r:id="rId3"/>
            </p:custDataLst>
          </p:nvPr>
        </p:nvGrpSpPr>
        <p:grpSpPr>
          <a:xfrm>
            <a:off x="-53149" y="797256"/>
            <a:ext cx="810982" cy="709597"/>
            <a:chOff x="7999016" y="2945628"/>
            <a:chExt cx="3060596" cy="2677974"/>
          </a:xfrm>
        </p:grpSpPr>
        <p:sp>
          <p:nvSpPr>
            <p:cNvPr id="30" name="PA-泪滴形 6"/>
            <p:cNvSpPr/>
            <p:nvPr>
              <p:custDataLst>
                <p:tags r:id="rId18"/>
              </p:custDataLst>
            </p:nvPr>
          </p:nvSpPr>
          <p:spPr>
            <a:xfrm flipH="1" flipV="1">
              <a:off x="9521363"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8284 w 1538249"/>
                <a:gd name="connsiteY0-206" fmla="*/ 1589267 h 2677974"/>
                <a:gd name="connsiteX1-207" fmla="*/ 981146 w 1538249"/>
                <a:gd name="connsiteY1-208" fmla="*/ 405516 h 2677974"/>
                <a:gd name="connsiteX2-209" fmla="*/ 1538249 w 1538249"/>
                <a:gd name="connsiteY2-210" fmla="*/ 0 h 2677974"/>
                <a:gd name="connsiteX3-211" fmla="*/ 1530298 w 1538249"/>
                <a:gd name="connsiteY3-212" fmla="*/ 2368496 h 2677974"/>
                <a:gd name="connsiteX4-213" fmla="*/ 257578 w 1538249"/>
                <a:gd name="connsiteY4-214" fmla="*/ 2486772 h 2677974"/>
                <a:gd name="connsiteX5-215" fmla="*/ 58284 w 1538249"/>
                <a:gd name="connsiteY5-216" fmla="*/ 1589267 h 2677974"/>
                <a:gd name="connsiteX0-217" fmla="*/ 58284 w 1538249"/>
                <a:gd name="connsiteY0-218" fmla="*/ 1589267 h 2677974"/>
                <a:gd name="connsiteX1-219" fmla="*/ 981146 w 1538249"/>
                <a:gd name="connsiteY1-220" fmla="*/ 405516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泪滴形 6"/>
            <p:cNvSpPr/>
            <p:nvPr>
              <p:custDataLst>
                <p:tags r:id="rId19"/>
              </p:custDataLst>
            </p:nvPr>
          </p:nvSpPr>
          <p:spPr>
            <a:xfrm flipV="1">
              <a:off x="7999016"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7106 w 1537071"/>
                <a:gd name="connsiteY0-206" fmla="*/ 1589267 h 2677974"/>
                <a:gd name="connsiteX1-207" fmla="*/ 964066 w 1537071"/>
                <a:gd name="connsiteY1-208" fmla="*/ 397565 h 2677974"/>
                <a:gd name="connsiteX2-209" fmla="*/ 1537071 w 1537071"/>
                <a:gd name="connsiteY2-210" fmla="*/ 0 h 2677974"/>
                <a:gd name="connsiteX3-211" fmla="*/ 1529120 w 1537071"/>
                <a:gd name="connsiteY3-212" fmla="*/ 2368496 h 2677974"/>
                <a:gd name="connsiteX4-213" fmla="*/ 256400 w 1537071"/>
                <a:gd name="connsiteY4-214" fmla="*/ 2486772 h 2677974"/>
                <a:gd name="connsiteX5-215" fmla="*/ 57106 w 1537071"/>
                <a:gd name="connsiteY5-216" fmla="*/ 1589267 h 2677974"/>
                <a:gd name="connsiteX0-217" fmla="*/ 58284 w 1538249"/>
                <a:gd name="connsiteY0-218" fmla="*/ 1589267 h 2677974"/>
                <a:gd name="connsiteX1-219" fmla="*/ 981147 w 1538249"/>
                <a:gd name="connsiteY1-220" fmla="*/ 405517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PA-组合 27"/>
          <p:cNvGrpSpPr/>
          <p:nvPr userDrawn="1">
            <p:custDataLst>
              <p:tags r:id="rId4"/>
            </p:custDataLst>
          </p:nvPr>
        </p:nvGrpSpPr>
        <p:grpSpPr>
          <a:xfrm>
            <a:off x="11739471" y="4099422"/>
            <a:ext cx="571400" cy="499966"/>
            <a:chOff x="7999016" y="2945628"/>
            <a:chExt cx="3060596" cy="2677974"/>
          </a:xfrm>
        </p:grpSpPr>
        <p:sp>
          <p:nvSpPr>
            <p:cNvPr id="36" name="PA-泪滴形 6"/>
            <p:cNvSpPr/>
            <p:nvPr>
              <p:custDataLst>
                <p:tags r:id="rId16"/>
              </p:custDataLst>
            </p:nvPr>
          </p:nvSpPr>
          <p:spPr>
            <a:xfrm flipH="1" flipV="1">
              <a:off x="9521363"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8284 w 1538249"/>
                <a:gd name="connsiteY0-206" fmla="*/ 1589267 h 2677974"/>
                <a:gd name="connsiteX1-207" fmla="*/ 981146 w 1538249"/>
                <a:gd name="connsiteY1-208" fmla="*/ 405516 h 2677974"/>
                <a:gd name="connsiteX2-209" fmla="*/ 1538249 w 1538249"/>
                <a:gd name="connsiteY2-210" fmla="*/ 0 h 2677974"/>
                <a:gd name="connsiteX3-211" fmla="*/ 1530298 w 1538249"/>
                <a:gd name="connsiteY3-212" fmla="*/ 2368496 h 2677974"/>
                <a:gd name="connsiteX4-213" fmla="*/ 257578 w 1538249"/>
                <a:gd name="connsiteY4-214" fmla="*/ 2486772 h 2677974"/>
                <a:gd name="connsiteX5-215" fmla="*/ 58284 w 1538249"/>
                <a:gd name="connsiteY5-216" fmla="*/ 1589267 h 2677974"/>
                <a:gd name="connsiteX0-217" fmla="*/ 58284 w 1538249"/>
                <a:gd name="connsiteY0-218" fmla="*/ 1589267 h 2677974"/>
                <a:gd name="connsiteX1-219" fmla="*/ 981146 w 1538249"/>
                <a:gd name="connsiteY1-220" fmla="*/ 405516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泪滴形 6"/>
            <p:cNvSpPr/>
            <p:nvPr>
              <p:custDataLst>
                <p:tags r:id="rId17"/>
              </p:custDataLst>
            </p:nvPr>
          </p:nvSpPr>
          <p:spPr>
            <a:xfrm flipV="1">
              <a:off x="7999016"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7106 w 1537071"/>
                <a:gd name="connsiteY0-206" fmla="*/ 1589267 h 2677974"/>
                <a:gd name="connsiteX1-207" fmla="*/ 964066 w 1537071"/>
                <a:gd name="connsiteY1-208" fmla="*/ 397565 h 2677974"/>
                <a:gd name="connsiteX2-209" fmla="*/ 1537071 w 1537071"/>
                <a:gd name="connsiteY2-210" fmla="*/ 0 h 2677974"/>
                <a:gd name="connsiteX3-211" fmla="*/ 1529120 w 1537071"/>
                <a:gd name="connsiteY3-212" fmla="*/ 2368496 h 2677974"/>
                <a:gd name="connsiteX4-213" fmla="*/ 256400 w 1537071"/>
                <a:gd name="connsiteY4-214" fmla="*/ 2486772 h 2677974"/>
                <a:gd name="connsiteX5-215" fmla="*/ 57106 w 1537071"/>
                <a:gd name="connsiteY5-216" fmla="*/ 1589267 h 2677974"/>
                <a:gd name="connsiteX0-217" fmla="*/ 58284 w 1538249"/>
                <a:gd name="connsiteY0-218" fmla="*/ 1589267 h 2677974"/>
                <a:gd name="connsiteX1-219" fmla="*/ 981147 w 1538249"/>
                <a:gd name="connsiteY1-220" fmla="*/ 405517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PA-组合 36"/>
          <p:cNvGrpSpPr/>
          <p:nvPr userDrawn="1">
            <p:custDataLst>
              <p:tags r:id="rId5"/>
            </p:custDataLst>
          </p:nvPr>
        </p:nvGrpSpPr>
        <p:grpSpPr>
          <a:xfrm>
            <a:off x="11549287" y="5317903"/>
            <a:ext cx="810982" cy="709597"/>
            <a:chOff x="7999016" y="2945628"/>
            <a:chExt cx="3060596" cy="2677974"/>
          </a:xfrm>
        </p:grpSpPr>
        <p:sp>
          <p:nvSpPr>
            <p:cNvPr id="45" name="PA-泪滴形 6"/>
            <p:cNvSpPr/>
            <p:nvPr>
              <p:custDataLst>
                <p:tags r:id="rId14"/>
              </p:custDataLst>
            </p:nvPr>
          </p:nvSpPr>
          <p:spPr>
            <a:xfrm flipH="1" flipV="1">
              <a:off x="9521363"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8284 w 1538249"/>
                <a:gd name="connsiteY0-206" fmla="*/ 1589267 h 2677974"/>
                <a:gd name="connsiteX1-207" fmla="*/ 981146 w 1538249"/>
                <a:gd name="connsiteY1-208" fmla="*/ 405516 h 2677974"/>
                <a:gd name="connsiteX2-209" fmla="*/ 1538249 w 1538249"/>
                <a:gd name="connsiteY2-210" fmla="*/ 0 h 2677974"/>
                <a:gd name="connsiteX3-211" fmla="*/ 1530298 w 1538249"/>
                <a:gd name="connsiteY3-212" fmla="*/ 2368496 h 2677974"/>
                <a:gd name="connsiteX4-213" fmla="*/ 257578 w 1538249"/>
                <a:gd name="connsiteY4-214" fmla="*/ 2486772 h 2677974"/>
                <a:gd name="connsiteX5-215" fmla="*/ 58284 w 1538249"/>
                <a:gd name="connsiteY5-216" fmla="*/ 1589267 h 2677974"/>
                <a:gd name="connsiteX0-217" fmla="*/ 58284 w 1538249"/>
                <a:gd name="connsiteY0-218" fmla="*/ 1589267 h 2677974"/>
                <a:gd name="connsiteX1-219" fmla="*/ 981146 w 1538249"/>
                <a:gd name="connsiteY1-220" fmla="*/ 405516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PA-泪滴形 6"/>
            <p:cNvSpPr/>
            <p:nvPr>
              <p:custDataLst>
                <p:tags r:id="rId15"/>
              </p:custDataLst>
            </p:nvPr>
          </p:nvSpPr>
          <p:spPr>
            <a:xfrm flipV="1">
              <a:off x="7999016"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7106 w 1537071"/>
                <a:gd name="connsiteY0-206" fmla="*/ 1589267 h 2677974"/>
                <a:gd name="connsiteX1-207" fmla="*/ 964066 w 1537071"/>
                <a:gd name="connsiteY1-208" fmla="*/ 397565 h 2677974"/>
                <a:gd name="connsiteX2-209" fmla="*/ 1537071 w 1537071"/>
                <a:gd name="connsiteY2-210" fmla="*/ 0 h 2677974"/>
                <a:gd name="connsiteX3-211" fmla="*/ 1529120 w 1537071"/>
                <a:gd name="connsiteY3-212" fmla="*/ 2368496 h 2677974"/>
                <a:gd name="connsiteX4-213" fmla="*/ 256400 w 1537071"/>
                <a:gd name="connsiteY4-214" fmla="*/ 2486772 h 2677974"/>
                <a:gd name="connsiteX5-215" fmla="*/ 57106 w 1537071"/>
                <a:gd name="connsiteY5-216" fmla="*/ 1589267 h 2677974"/>
                <a:gd name="connsiteX0-217" fmla="*/ 58284 w 1538249"/>
                <a:gd name="connsiteY0-218" fmla="*/ 1589267 h 2677974"/>
                <a:gd name="connsiteX1-219" fmla="*/ 981147 w 1538249"/>
                <a:gd name="connsiteY1-220" fmla="*/ 405517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PA-组合 39"/>
          <p:cNvGrpSpPr/>
          <p:nvPr userDrawn="1">
            <p:custDataLst>
              <p:tags r:id="rId6"/>
            </p:custDataLst>
          </p:nvPr>
        </p:nvGrpSpPr>
        <p:grpSpPr>
          <a:xfrm>
            <a:off x="7295690" y="5949450"/>
            <a:ext cx="810982" cy="709597"/>
            <a:chOff x="7999016" y="2945628"/>
            <a:chExt cx="3060596" cy="2677974"/>
          </a:xfrm>
        </p:grpSpPr>
        <p:sp>
          <p:nvSpPr>
            <p:cNvPr id="48" name="PA-泪滴形 6"/>
            <p:cNvSpPr/>
            <p:nvPr>
              <p:custDataLst>
                <p:tags r:id="rId12"/>
              </p:custDataLst>
            </p:nvPr>
          </p:nvSpPr>
          <p:spPr>
            <a:xfrm flipH="1" flipV="1">
              <a:off x="9521363"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8284 w 1538249"/>
                <a:gd name="connsiteY0-206" fmla="*/ 1589267 h 2677974"/>
                <a:gd name="connsiteX1-207" fmla="*/ 981146 w 1538249"/>
                <a:gd name="connsiteY1-208" fmla="*/ 405516 h 2677974"/>
                <a:gd name="connsiteX2-209" fmla="*/ 1538249 w 1538249"/>
                <a:gd name="connsiteY2-210" fmla="*/ 0 h 2677974"/>
                <a:gd name="connsiteX3-211" fmla="*/ 1530298 w 1538249"/>
                <a:gd name="connsiteY3-212" fmla="*/ 2368496 h 2677974"/>
                <a:gd name="connsiteX4-213" fmla="*/ 257578 w 1538249"/>
                <a:gd name="connsiteY4-214" fmla="*/ 2486772 h 2677974"/>
                <a:gd name="connsiteX5-215" fmla="*/ 58284 w 1538249"/>
                <a:gd name="connsiteY5-216" fmla="*/ 1589267 h 2677974"/>
                <a:gd name="connsiteX0-217" fmla="*/ 58284 w 1538249"/>
                <a:gd name="connsiteY0-218" fmla="*/ 1589267 h 2677974"/>
                <a:gd name="connsiteX1-219" fmla="*/ 981146 w 1538249"/>
                <a:gd name="connsiteY1-220" fmla="*/ 405516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PA-泪滴形 6"/>
            <p:cNvSpPr/>
            <p:nvPr>
              <p:custDataLst>
                <p:tags r:id="rId13"/>
              </p:custDataLst>
            </p:nvPr>
          </p:nvSpPr>
          <p:spPr>
            <a:xfrm flipV="1">
              <a:off x="7999016" y="2945628"/>
              <a:ext cx="1538249"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1" fmla="*/ 0 w 1511770"/>
                <a:gd name="connsiteY0-2" fmla="*/ 1358680 h 2888832"/>
                <a:gd name="connsiteX1-3" fmla="*/ 755885 w 1511770"/>
                <a:gd name="connsiteY1-4" fmla="*/ 0 h 2888832"/>
                <a:gd name="connsiteX2-5" fmla="*/ 1511770 w 1511770"/>
                <a:gd name="connsiteY2-6" fmla="*/ 0 h 2888832"/>
                <a:gd name="connsiteX3-7" fmla="*/ 1503819 w 1511770"/>
                <a:gd name="connsiteY3-8" fmla="*/ 2368496 h 2888832"/>
                <a:gd name="connsiteX4-9" fmla="*/ 755885 w 1511770"/>
                <a:gd name="connsiteY4-10" fmla="*/ 2717360 h 2888832"/>
                <a:gd name="connsiteX5-11" fmla="*/ 0 w 1511770"/>
                <a:gd name="connsiteY5-12" fmla="*/ 1358680 h 2888832"/>
                <a:gd name="connsiteX0-13" fmla="*/ 13319 w 1525089"/>
                <a:gd name="connsiteY0-14" fmla="*/ 1358680 h 2771602"/>
                <a:gd name="connsiteX1-15" fmla="*/ 769204 w 1525089"/>
                <a:gd name="connsiteY1-16" fmla="*/ 0 h 2771602"/>
                <a:gd name="connsiteX2-17" fmla="*/ 1525089 w 1525089"/>
                <a:gd name="connsiteY2-18" fmla="*/ 0 h 2771602"/>
                <a:gd name="connsiteX3-19" fmla="*/ 1517138 w 1525089"/>
                <a:gd name="connsiteY3-20" fmla="*/ 2368496 h 2771602"/>
                <a:gd name="connsiteX4-21" fmla="*/ 379590 w 1525089"/>
                <a:gd name="connsiteY4-22" fmla="*/ 2454967 h 2771602"/>
                <a:gd name="connsiteX5-23" fmla="*/ 13319 w 1525089"/>
                <a:gd name="connsiteY5-24" fmla="*/ 1358680 h 2771602"/>
                <a:gd name="connsiteX0-25" fmla="*/ 13319 w 1525089"/>
                <a:gd name="connsiteY0-26" fmla="*/ 1358680 h 2660790"/>
                <a:gd name="connsiteX1-27" fmla="*/ 769204 w 1525089"/>
                <a:gd name="connsiteY1-28" fmla="*/ 0 h 2660790"/>
                <a:gd name="connsiteX2-29" fmla="*/ 1525089 w 1525089"/>
                <a:gd name="connsiteY2-30" fmla="*/ 0 h 2660790"/>
                <a:gd name="connsiteX3-31" fmla="*/ 1517138 w 1525089"/>
                <a:gd name="connsiteY3-32" fmla="*/ 2368496 h 2660790"/>
                <a:gd name="connsiteX4-33" fmla="*/ 379590 w 1525089"/>
                <a:gd name="connsiteY4-34" fmla="*/ 2454967 h 2660790"/>
                <a:gd name="connsiteX5-35" fmla="*/ 13319 w 1525089"/>
                <a:gd name="connsiteY5-36" fmla="*/ 1358680 h 2660790"/>
                <a:gd name="connsiteX0-37" fmla="*/ 36335 w 1548105"/>
                <a:gd name="connsiteY0-38" fmla="*/ 1358680 h 2674707"/>
                <a:gd name="connsiteX1-39" fmla="*/ 792220 w 1548105"/>
                <a:gd name="connsiteY1-40" fmla="*/ 0 h 2674707"/>
                <a:gd name="connsiteX2-41" fmla="*/ 1548105 w 1548105"/>
                <a:gd name="connsiteY2-42" fmla="*/ 0 h 2674707"/>
                <a:gd name="connsiteX3-43" fmla="*/ 1540154 w 1548105"/>
                <a:gd name="connsiteY3-44" fmla="*/ 2368496 h 2674707"/>
                <a:gd name="connsiteX4-45" fmla="*/ 267434 w 1548105"/>
                <a:gd name="connsiteY4-46" fmla="*/ 2486772 h 2674707"/>
                <a:gd name="connsiteX5-47" fmla="*/ 36335 w 1548105"/>
                <a:gd name="connsiteY5-48" fmla="*/ 1358680 h 2674707"/>
                <a:gd name="connsiteX0-49" fmla="*/ 33961 w 1561634"/>
                <a:gd name="connsiteY0-50" fmla="*/ 1549511 h 2663724"/>
                <a:gd name="connsiteX1-51" fmla="*/ 805749 w 1561634"/>
                <a:gd name="connsiteY1-52" fmla="*/ 0 h 2663724"/>
                <a:gd name="connsiteX2-53" fmla="*/ 1561634 w 1561634"/>
                <a:gd name="connsiteY2-54" fmla="*/ 0 h 2663724"/>
                <a:gd name="connsiteX3-55" fmla="*/ 1553683 w 1561634"/>
                <a:gd name="connsiteY3-56" fmla="*/ 2368496 h 2663724"/>
                <a:gd name="connsiteX4-57" fmla="*/ 280963 w 1561634"/>
                <a:gd name="connsiteY4-58" fmla="*/ 2486772 h 2663724"/>
                <a:gd name="connsiteX5-59" fmla="*/ 33961 w 1561634"/>
                <a:gd name="connsiteY5-60" fmla="*/ 1549511 h 2663724"/>
                <a:gd name="connsiteX0-61" fmla="*/ 40770 w 1568443"/>
                <a:gd name="connsiteY0-62" fmla="*/ 1549511 h 2663724"/>
                <a:gd name="connsiteX1-63" fmla="*/ 907973 w 1568443"/>
                <a:gd name="connsiteY1-64" fmla="*/ 365760 h 2663724"/>
                <a:gd name="connsiteX2-65" fmla="*/ 1568443 w 1568443"/>
                <a:gd name="connsiteY2-66" fmla="*/ 0 h 2663724"/>
                <a:gd name="connsiteX3-67" fmla="*/ 1560492 w 1568443"/>
                <a:gd name="connsiteY3-68" fmla="*/ 2368496 h 2663724"/>
                <a:gd name="connsiteX4-69" fmla="*/ 287772 w 1568443"/>
                <a:gd name="connsiteY4-70" fmla="*/ 2486772 h 2663724"/>
                <a:gd name="connsiteX5-71" fmla="*/ 40770 w 1568443"/>
                <a:gd name="connsiteY5-72" fmla="*/ 1549511 h 2663724"/>
                <a:gd name="connsiteX0-73" fmla="*/ 40770 w 1568443"/>
                <a:gd name="connsiteY0-74" fmla="*/ 1549511 h 2663724"/>
                <a:gd name="connsiteX1-75" fmla="*/ 907973 w 1568443"/>
                <a:gd name="connsiteY1-76" fmla="*/ 365760 h 2663724"/>
                <a:gd name="connsiteX2-77" fmla="*/ 1568443 w 1568443"/>
                <a:gd name="connsiteY2-78" fmla="*/ 0 h 2663724"/>
                <a:gd name="connsiteX3-79" fmla="*/ 1560492 w 1568443"/>
                <a:gd name="connsiteY3-80" fmla="*/ 2368496 h 2663724"/>
                <a:gd name="connsiteX4-81" fmla="*/ 287772 w 1568443"/>
                <a:gd name="connsiteY4-82" fmla="*/ 2486772 h 2663724"/>
                <a:gd name="connsiteX5-83" fmla="*/ 40770 w 1568443"/>
                <a:gd name="connsiteY5-84" fmla="*/ 1549511 h 2663724"/>
                <a:gd name="connsiteX0-85" fmla="*/ 52788 w 1580461"/>
                <a:gd name="connsiteY0-86" fmla="*/ 1549511 h 2663724"/>
                <a:gd name="connsiteX1-87" fmla="*/ 1086969 w 1580461"/>
                <a:gd name="connsiteY1-88" fmla="*/ 500932 h 2663724"/>
                <a:gd name="connsiteX2-89" fmla="*/ 1580461 w 1580461"/>
                <a:gd name="connsiteY2-90" fmla="*/ 0 h 2663724"/>
                <a:gd name="connsiteX3-91" fmla="*/ 1572510 w 1580461"/>
                <a:gd name="connsiteY3-92" fmla="*/ 2368496 h 2663724"/>
                <a:gd name="connsiteX4-93" fmla="*/ 299790 w 1580461"/>
                <a:gd name="connsiteY4-94" fmla="*/ 2486772 h 2663724"/>
                <a:gd name="connsiteX5-95" fmla="*/ 52788 w 1580461"/>
                <a:gd name="connsiteY5-96" fmla="*/ 1549511 h 2663724"/>
                <a:gd name="connsiteX0-97" fmla="*/ 47053 w 1574726"/>
                <a:gd name="connsiteY0-98" fmla="*/ 1549511 h 2663724"/>
                <a:gd name="connsiteX1-99" fmla="*/ 1001721 w 1574726"/>
                <a:gd name="connsiteY1-100" fmla="*/ 397565 h 2663724"/>
                <a:gd name="connsiteX2-101" fmla="*/ 1574726 w 1574726"/>
                <a:gd name="connsiteY2-102" fmla="*/ 0 h 2663724"/>
                <a:gd name="connsiteX3-103" fmla="*/ 1566775 w 1574726"/>
                <a:gd name="connsiteY3-104" fmla="*/ 2368496 h 2663724"/>
                <a:gd name="connsiteX4-105" fmla="*/ 294055 w 1574726"/>
                <a:gd name="connsiteY4-106" fmla="*/ 2486772 h 2663724"/>
                <a:gd name="connsiteX5-107" fmla="*/ 47053 w 1574726"/>
                <a:gd name="connsiteY5-108" fmla="*/ 1549511 h 2663724"/>
                <a:gd name="connsiteX0-109" fmla="*/ 47053 w 1574726"/>
                <a:gd name="connsiteY0-110" fmla="*/ 1549511 h 2663724"/>
                <a:gd name="connsiteX1-111" fmla="*/ 1001721 w 1574726"/>
                <a:gd name="connsiteY1-112" fmla="*/ 397565 h 2663724"/>
                <a:gd name="connsiteX2-113" fmla="*/ 1574726 w 1574726"/>
                <a:gd name="connsiteY2-114" fmla="*/ 0 h 2663724"/>
                <a:gd name="connsiteX3-115" fmla="*/ 1566775 w 1574726"/>
                <a:gd name="connsiteY3-116" fmla="*/ 2368496 h 2663724"/>
                <a:gd name="connsiteX4-117" fmla="*/ 294055 w 1574726"/>
                <a:gd name="connsiteY4-118" fmla="*/ 2486772 h 2663724"/>
                <a:gd name="connsiteX5-119" fmla="*/ 47053 w 1574726"/>
                <a:gd name="connsiteY5-120" fmla="*/ 1549511 h 2663724"/>
                <a:gd name="connsiteX0-121" fmla="*/ 47053 w 1574726"/>
                <a:gd name="connsiteY0-122" fmla="*/ 1549511 h 2663724"/>
                <a:gd name="connsiteX1-123" fmla="*/ 1001721 w 1574726"/>
                <a:gd name="connsiteY1-124" fmla="*/ 397565 h 2663724"/>
                <a:gd name="connsiteX2-125" fmla="*/ 1574726 w 1574726"/>
                <a:gd name="connsiteY2-126" fmla="*/ 0 h 2663724"/>
                <a:gd name="connsiteX3-127" fmla="*/ 1566775 w 1574726"/>
                <a:gd name="connsiteY3-128" fmla="*/ 2368496 h 2663724"/>
                <a:gd name="connsiteX4-129" fmla="*/ 294055 w 1574726"/>
                <a:gd name="connsiteY4-130" fmla="*/ 2486772 h 2663724"/>
                <a:gd name="connsiteX5-131" fmla="*/ 47053 w 1574726"/>
                <a:gd name="connsiteY5-132" fmla="*/ 1549511 h 2663724"/>
                <a:gd name="connsiteX0-133" fmla="*/ 45857 w 1581481"/>
                <a:gd name="connsiteY0-134" fmla="*/ 1589267 h 2661481"/>
                <a:gd name="connsiteX1-135" fmla="*/ 1008476 w 1581481"/>
                <a:gd name="connsiteY1-136" fmla="*/ 397565 h 2661481"/>
                <a:gd name="connsiteX2-137" fmla="*/ 1581481 w 1581481"/>
                <a:gd name="connsiteY2-138" fmla="*/ 0 h 2661481"/>
                <a:gd name="connsiteX3-139" fmla="*/ 1573530 w 1581481"/>
                <a:gd name="connsiteY3-140" fmla="*/ 2368496 h 2661481"/>
                <a:gd name="connsiteX4-141" fmla="*/ 300810 w 1581481"/>
                <a:gd name="connsiteY4-142" fmla="*/ 2486772 h 2661481"/>
                <a:gd name="connsiteX5-143" fmla="*/ 45857 w 1581481"/>
                <a:gd name="connsiteY5-144" fmla="*/ 1589267 h 2661481"/>
                <a:gd name="connsiteX0-145" fmla="*/ 60597 w 1516708"/>
                <a:gd name="connsiteY0-146" fmla="*/ 1581316 h 2661929"/>
                <a:gd name="connsiteX1-147" fmla="*/ 943703 w 1516708"/>
                <a:gd name="connsiteY1-148" fmla="*/ 397565 h 2661929"/>
                <a:gd name="connsiteX2-149" fmla="*/ 1516708 w 1516708"/>
                <a:gd name="connsiteY2-150" fmla="*/ 0 h 2661929"/>
                <a:gd name="connsiteX3-151" fmla="*/ 1508757 w 1516708"/>
                <a:gd name="connsiteY3-152" fmla="*/ 2368496 h 2661929"/>
                <a:gd name="connsiteX4-153" fmla="*/ 236037 w 1516708"/>
                <a:gd name="connsiteY4-154" fmla="*/ 2486772 h 2661929"/>
                <a:gd name="connsiteX5-155" fmla="*/ 60597 w 1516708"/>
                <a:gd name="connsiteY5-156" fmla="*/ 1581316 h 2661929"/>
                <a:gd name="connsiteX0-157" fmla="*/ 55457 w 1535422"/>
                <a:gd name="connsiteY0-158" fmla="*/ 1589267 h 2661481"/>
                <a:gd name="connsiteX1-159" fmla="*/ 962417 w 1535422"/>
                <a:gd name="connsiteY1-160" fmla="*/ 397565 h 2661481"/>
                <a:gd name="connsiteX2-161" fmla="*/ 1535422 w 1535422"/>
                <a:gd name="connsiteY2-162" fmla="*/ 0 h 2661481"/>
                <a:gd name="connsiteX3-163" fmla="*/ 1527471 w 1535422"/>
                <a:gd name="connsiteY3-164" fmla="*/ 2368496 h 2661481"/>
                <a:gd name="connsiteX4-165" fmla="*/ 254751 w 1535422"/>
                <a:gd name="connsiteY4-166" fmla="*/ 2486772 h 2661481"/>
                <a:gd name="connsiteX5-167" fmla="*/ 55457 w 1535422"/>
                <a:gd name="connsiteY5-168" fmla="*/ 1589267 h 2661481"/>
                <a:gd name="connsiteX0-169" fmla="*/ 57106 w 1537071"/>
                <a:gd name="connsiteY0-170" fmla="*/ 1589267 h 2672390"/>
                <a:gd name="connsiteX1-171" fmla="*/ 964066 w 1537071"/>
                <a:gd name="connsiteY1-172" fmla="*/ 397565 h 2672390"/>
                <a:gd name="connsiteX2-173" fmla="*/ 1537071 w 1537071"/>
                <a:gd name="connsiteY2-174" fmla="*/ 0 h 2672390"/>
                <a:gd name="connsiteX3-175" fmla="*/ 1529120 w 1537071"/>
                <a:gd name="connsiteY3-176" fmla="*/ 2368496 h 2672390"/>
                <a:gd name="connsiteX4-177" fmla="*/ 256400 w 1537071"/>
                <a:gd name="connsiteY4-178" fmla="*/ 2486772 h 2672390"/>
                <a:gd name="connsiteX5-179" fmla="*/ 57106 w 1537071"/>
                <a:gd name="connsiteY5-180" fmla="*/ 1589267 h 2672390"/>
                <a:gd name="connsiteX0-181" fmla="*/ 57106 w 1537071"/>
                <a:gd name="connsiteY0-182" fmla="*/ 1589267 h 2672390"/>
                <a:gd name="connsiteX1-183" fmla="*/ 964066 w 1537071"/>
                <a:gd name="connsiteY1-184" fmla="*/ 397565 h 2672390"/>
                <a:gd name="connsiteX2-185" fmla="*/ 1537071 w 1537071"/>
                <a:gd name="connsiteY2-186" fmla="*/ 0 h 2672390"/>
                <a:gd name="connsiteX3-187" fmla="*/ 1529120 w 1537071"/>
                <a:gd name="connsiteY3-188" fmla="*/ 2368496 h 2672390"/>
                <a:gd name="connsiteX4-189" fmla="*/ 256400 w 1537071"/>
                <a:gd name="connsiteY4-190" fmla="*/ 2486772 h 2672390"/>
                <a:gd name="connsiteX5-191" fmla="*/ 57106 w 1537071"/>
                <a:gd name="connsiteY5-192" fmla="*/ 1589267 h 2672390"/>
                <a:gd name="connsiteX0-193" fmla="*/ 57106 w 1537071"/>
                <a:gd name="connsiteY0-194" fmla="*/ 1589267 h 2677974"/>
                <a:gd name="connsiteX1-195" fmla="*/ 964066 w 1537071"/>
                <a:gd name="connsiteY1-196" fmla="*/ 397565 h 2677974"/>
                <a:gd name="connsiteX2-197" fmla="*/ 1537071 w 1537071"/>
                <a:gd name="connsiteY2-198" fmla="*/ 0 h 2677974"/>
                <a:gd name="connsiteX3-199" fmla="*/ 1529120 w 1537071"/>
                <a:gd name="connsiteY3-200" fmla="*/ 2368496 h 2677974"/>
                <a:gd name="connsiteX4-201" fmla="*/ 256400 w 1537071"/>
                <a:gd name="connsiteY4-202" fmla="*/ 2486772 h 2677974"/>
                <a:gd name="connsiteX5-203" fmla="*/ 57106 w 1537071"/>
                <a:gd name="connsiteY5-204" fmla="*/ 1589267 h 2677974"/>
                <a:gd name="connsiteX0-205" fmla="*/ 57106 w 1537071"/>
                <a:gd name="connsiteY0-206" fmla="*/ 1589267 h 2677974"/>
                <a:gd name="connsiteX1-207" fmla="*/ 964066 w 1537071"/>
                <a:gd name="connsiteY1-208" fmla="*/ 397565 h 2677974"/>
                <a:gd name="connsiteX2-209" fmla="*/ 1537071 w 1537071"/>
                <a:gd name="connsiteY2-210" fmla="*/ 0 h 2677974"/>
                <a:gd name="connsiteX3-211" fmla="*/ 1529120 w 1537071"/>
                <a:gd name="connsiteY3-212" fmla="*/ 2368496 h 2677974"/>
                <a:gd name="connsiteX4-213" fmla="*/ 256400 w 1537071"/>
                <a:gd name="connsiteY4-214" fmla="*/ 2486772 h 2677974"/>
                <a:gd name="connsiteX5-215" fmla="*/ 57106 w 1537071"/>
                <a:gd name="connsiteY5-216" fmla="*/ 1589267 h 2677974"/>
                <a:gd name="connsiteX0-217" fmla="*/ 58284 w 1538249"/>
                <a:gd name="connsiteY0-218" fmla="*/ 1589267 h 2677974"/>
                <a:gd name="connsiteX1-219" fmla="*/ 981147 w 1538249"/>
                <a:gd name="connsiteY1-220" fmla="*/ 405517 h 2677974"/>
                <a:gd name="connsiteX2-221" fmla="*/ 1538249 w 1538249"/>
                <a:gd name="connsiteY2-222" fmla="*/ 0 h 2677974"/>
                <a:gd name="connsiteX3-223" fmla="*/ 1530298 w 1538249"/>
                <a:gd name="connsiteY3-224" fmla="*/ 2368496 h 2677974"/>
                <a:gd name="connsiteX4-225" fmla="*/ 257578 w 1538249"/>
                <a:gd name="connsiteY4-226" fmla="*/ 2486772 h 2677974"/>
                <a:gd name="connsiteX5-227" fmla="*/ 58284 w 1538249"/>
                <a:gd name="connsiteY5-228" fmla="*/ 1589267 h 26779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6" name="PA-图片 27"/>
          <p:cNvPicPr>
            <a:picLocks noChangeAspect="1"/>
          </p:cNvPicPr>
          <p:nvPr userDrawn="1">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10928736" y="4708614"/>
            <a:ext cx="852488" cy="500063"/>
          </a:xfrm>
          <a:prstGeom prst="rect">
            <a:avLst/>
          </a:prstGeom>
          <a:ln>
            <a:noFill/>
          </a:ln>
          <a:effectLst/>
        </p:spPr>
      </p:pic>
      <p:pic>
        <p:nvPicPr>
          <p:cNvPr id="57" name="PA-图片 28"/>
          <p:cNvPicPr>
            <a:picLocks noChangeAspect="1"/>
          </p:cNvPicPr>
          <p:nvPr userDrawn="1">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9457594" y="6027500"/>
            <a:ext cx="454327" cy="266505"/>
          </a:xfrm>
          <a:prstGeom prst="rect">
            <a:avLst/>
          </a:prstGeom>
          <a:ln>
            <a:noFill/>
          </a:ln>
          <a:effectLst/>
        </p:spPr>
      </p:pic>
      <p:pic>
        <p:nvPicPr>
          <p:cNvPr id="59" name="PA-图片 28"/>
          <p:cNvPicPr>
            <a:picLocks noChangeAspect="1"/>
          </p:cNvPicPr>
          <p:nvPr userDrawn="1">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11856544" y="6474765"/>
            <a:ext cx="454327" cy="266505"/>
          </a:xfrm>
          <a:prstGeom prst="rect">
            <a:avLst/>
          </a:prstGeom>
          <a:ln>
            <a:noFill/>
          </a:ln>
          <a:effectLst/>
        </p:spPr>
      </p:pic>
      <p:pic>
        <p:nvPicPr>
          <p:cNvPr id="60" name="PA-图片 27"/>
          <p:cNvPicPr>
            <a:picLocks noChangeAspect="1"/>
          </p:cNvPicPr>
          <p:nvPr userDrawn="1">
            <p:custDataLst>
              <p:tags r:id="rId10"/>
            </p:custDataLst>
          </p:nvPr>
        </p:nvPicPr>
        <p:blipFill>
          <a:blip r:embed="rId21">
            <a:extLst>
              <a:ext uri="{28A0092B-C50C-407E-A947-70E740481C1C}">
                <a14:useLocalDpi xmlns:a14="http://schemas.microsoft.com/office/drawing/2010/main" val="0"/>
              </a:ext>
            </a:extLst>
          </a:blip>
          <a:stretch>
            <a:fillRect/>
          </a:stretch>
        </p:blipFill>
        <p:spPr>
          <a:xfrm>
            <a:off x="6671581" y="6472143"/>
            <a:ext cx="852488" cy="500063"/>
          </a:xfrm>
          <a:prstGeom prst="rect">
            <a:avLst/>
          </a:prstGeom>
          <a:ln>
            <a:noFill/>
          </a:ln>
          <a:effectLst/>
        </p:spPr>
      </p:pic>
      <p:pic>
        <p:nvPicPr>
          <p:cNvPr id="61" name="PA-图片 28"/>
          <p:cNvPicPr>
            <a:picLocks noChangeAspect="1"/>
          </p:cNvPicPr>
          <p:nvPr userDrawn="1">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303506" y="1544909"/>
            <a:ext cx="454327" cy="266505"/>
          </a:xfrm>
          <a:prstGeom prst="rect">
            <a:avLst/>
          </a:prstGeom>
          <a:ln>
            <a:noFill/>
          </a:ln>
          <a:effectLst/>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1000"/>
                                        <p:tgtEl>
                                          <p:spTgt spid="61"/>
                                        </p:tgtEl>
                                      </p:cBhvr>
                                    </p:animEffect>
                                    <p:anim calcmode="lin" valueType="num">
                                      <p:cBhvr>
                                        <p:cTn id="28" dur="1000" fill="hold"/>
                                        <p:tgtEl>
                                          <p:spTgt spid="61"/>
                                        </p:tgtEl>
                                        <p:attrNameLst>
                                          <p:attrName>ppt_x</p:attrName>
                                        </p:attrNameLst>
                                      </p:cBhvr>
                                      <p:tavLst>
                                        <p:tav tm="0">
                                          <p:val>
                                            <p:strVal val="#ppt_x"/>
                                          </p:val>
                                        </p:tav>
                                        <p:tav tm="100000">
                                          <p:val>
                                            <p:strVal val="#ppt_x"/>
                                          </p:val>
                                        </p:tav>
                                      </p:tavLst>
                                    </p:anim>
                                    <p:anim calcmode="lin" valueType="num">
                                      <p:cBhvr>
                                        <p:cTn id="29" dur="1000" fill="hold"/>
                                        <p:tgtEl>
                                          <p:spTgt spid="6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1000"/>
                                        <p:tgtEl>
                                          <p:spTgt spid="60"/>
                                        </p:tgtEl>
                                      </p:cBhvr>
                                    </p:animEffect>
                                    <p:anim calcmode="lin" valueType="num">
                                      <p:cBhvr>
                                        <p:cTn id="38" dur="1000" fill="hold"/>
                                        <p:tgtEl>
                                          <p:spTgt spid="60"/>
                                        </p:tgtEl>
                                        <p:attrNameLst>
                                          <p:attrName>ppt_x</p:attrName>
                                        </p:attrNameLst>
                                      </p:cBhvr>
                                      <p:tavLst>
                                        <p:tav tm="0">
                                          <p:val>
                                            <p:strVal val="#ppt_x"/>
                                          </p:val>
                                        </p:tav>
                                        <p:tav tm="100000">
                                          <p:val>
                                            <p:strVal val="#ppt_x"/>
                                          </p:val>
                                        </p:tav>
                                      </p:tavLst>
                                    </p:anim>
                                    <p:anim calcmode="lin" valueType="num">
                                      <p:cBhvr>
                                        <p:cTn id="39" dur="10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1000"/>
                                        <p:tgtEl>
                                          <p:spTgt spid="57"/>
                                        </p:tgtEl>
                                      </p:cBhvr>
                                    </p:animEffect>
                                    <p:anim calcmode="lin" valueType="num">
                                      <p:cBhvr>
                                        <p:cTn id="53" dur="1000" fill="hold"/>
                                        <p:tgtEl>
                                          <p:spTgt spid="57"/>
                                        </p:tgtEl>
                                        <p:attrNameLst>
                                          <p:attrName>ppt_x</p:attrName>
                                        </p:attrNameLst>
                                      </p:cBhvr>
                                      <p:tavLst>
                                        <p:tav tm="0">
                                          <p:val>
                                            <p:strVal val="#ppt_x"/>
                                          </p:val>
                                        </p:tav>
                                        <p:tav tm="100000">
                                          <p:val>
                                            <p:strVal val="#ppt_x"/>
                                          </p:val>
                                        </p:tav>
                                      </p:tavLst>
                                    </p:anim>
                                    <p:anim calcmode="lin" valueType="num">
                                      <p:cBhvr>
                                        <p:cTn id="54" dur="1000" fill="hold"/>
                                        <p:tgtEl>
                                          <p:spTgt spid="5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E1DD86-0E9F-4C79-82B1-B703DA95720F}"/>
              </a:ext>
            </a:extLst>
          </p:cNvPr>
          <p:cNvSpPr>
            <a:spLocks noGrp="1"/>
          </p:cNvSpPr>
          <p:nvPr>
            <p:ph type="dt" sz="half" idx="10"/>
          </p:nvPr>
        </p:nvSpPr>
        <p:spPr/>
        <p:txBody>
          <a:bodyPr/>
          <a:lstStyle>
            <a:lvl1pPr>
              <a:defRPr/>
            </a:lvl1pPr>
          </a:lstStyle>
          <a:p>
            <a:pPr>
              <a:defRPr/>
            </a:pPr>
            <a:fld id="{8BFA3FD8-6379-4038-94F9-AFB3D9986673}" type="datetimeFigureOut">
              <a:rPr lang="zh-CN" altLang="en-US"/>
              <a:pPr>
                <a:defRPr/>
              </a:pPr>
              <a:t>2019/12/11</a:t>
            </a:fld>
            <a:endParaRPr lang="zh-CN" altLang="en-US"/>
          </a:p>
        </p:txBody>
      </p:sp>
      <p:sp>
        <p:nvSpPr>
          <p:cNvPr id="5" name="页脚占位符 4">
            <a:extLst>
              <a:ext uri="{FF2B5EF4-FFF2-40B4-BE49-F238E27FC236}">
                <a16:creationId xmlns:a16="http://schemas.microsoft.com/office/drawing/2014/main" id="{3B2FF88A-7865-43DC-AEB4-F5B984EB3B9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9E17496-EB5F-4235-86F0-D4C97DCBADED}"/>
              </a:ext>
            </a:extLst>
          </p:cNvPr>
          <p:cNvSpPr>
            <a:spLocks noGrp="1"/>
          </p:cNvSpPr>
          <p:nvPr>
            <p:ph type="sldNum" sz="quarter" idx="12"/>
          </p:nvPr>
        </p:nvSpPr>
        <p:spPr/>
        <p:txBody>
          <a:bodyPr/>
          <a:lstStyle>
            <a:lvl1pPr>
              <a:defRPr/>
            </a:lvl1pPr>
          </a:lstStyle>
          <a:p>
            <a:pPr>
              <a:defRPr/>
            </a:pPr>
            <a:fld id="{C38EFB64-4DEE-498D-B89E-FF446D997880}" type="slidenum">
              <a:rPr lang="zh-CN" altLang="en-US"/>
              <a:pPr>
                <a:defRPr/>
              </a:pPr>
              <a:t>‹#›</a:t>
            </a:fld>
            <a:endParaRPr lang="zh-CN" altLang="en-US"/>
          </a:p>
        </p:txBody>
      </p:sp>
    </p:spTree>
    <p:extLst>
      <p:ext uri="{BB962C8B-B14F-4D97-AF65-F5344CB8AC3E}">
        <p14:creationId xmlns:p14="http://schemas.microsoft.com/office/powerpoint/2010/main" val="3470918282"/>
      </p:ext>
    </p:extLst>
  </p:cSld>
  <p:clrMapOvr>
    <a:masterClrMapping/>
  </p:clrMapOvr>
  <p:transition spd="slow" advTm="3000">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5169A1-8B1D-45BC-8085-57591CF58D6B}"/>
              </a:ext>
            </a:extLst>
          </p:cNvPr>
          <p:cNvSpPr>
            <a:spLocks noGrp="1"/>
          </p:cNvSpPr>
          <p:nvPr>
            <p:ph type="dt" sz="half" idx="10"/>
          </p:nvPr>
        </p:nvSpPr>
        <p:spPr/>
        <p:txBody>
          <a:bodyPr/>
          <a:lstStyle>
            <a:lvl1pPr>
              <a:defRPr/>
            </a:lvl1pPr>
          </a:lstStyle>
          <a:p>
            <a:pPr>
              <a:defRPr/>
            </a:pPr>
            <a:fld id="{4BA2D2ED-2FD9-4714-9973-CCD22E31571E}" type="datetimeFigureOut">
              <a:rPr lang="zh-CN" altLang="en-US"/>
              <a:pPr>
                <a:defRPr/>
              </a:pPr>
              <a:t>2019/12/11</a:t>
            </a:fld>
            <a:endParaRPr lang="zh-CN" altLang="en-US"/>
          </a:p>
        </p:txBody>
      </p:sp>
      <p:sp>
        <p:nvSpPr>
          <p:cNvPr id="5" name="页脚占位符 4">
            <a:extLst>
              <a:ext uri="{FF2B5EF4-FFF2-40B4-BE49-F238E27FC236}">
                <a16:creationId xmlns:a16="http://schemas.microsoft.com/office/drawing/2014/main" id="{6B3B8E21-5544-4A9C-B6E4-0CE73D22229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F3E37D6-6374-4448-8179-35EBA03D32A0}"/>
              </a:ext>
            </a:extLst>
          </p:cNvPr>
          <p:cNvSpPr>
            <a:spLocks noGrp="1"/>
          </p:cNvSpPr>
          <p:nvPr>
            <p:ph type="sldNum" sz="quarter" idx="12"/>
          </p:nvPr>
        </p:nvSpPr>
        <p:spPr/>
        <p:txBody>
          <a:bodyPr/>
          <a:lstStyle>
            <a:lvl1pPr>
              <a:defRPr/>
            </a:lvl1pPr>
          </a:lstStyle>
          <a:p>
            <a:pPr>
              <a:defRPr/>
            </a:pPr>
            <a:fld id="{FECC1326-CC27-4196-BDF8-5AB09BEE256E}" type="slidenum">
              <a:rPr lang="zh-CN" altLang="en-US"/>
              <a:pPr>
                <a:defRPr/>
              </a:pPr>
              <a:t>‹#›</a:t>
            </a:fld>
            <a:endParaRPr lang="zh-CN" altLang="en-US"/>
          </a:p>
        </p:txBody>
      </p:sp>
    </p:spTree>
    <p:extLst>
      <p:ext uri="{BB962C8B-B14F-4D97-AF65-F5344CB8AC3E}">
        <p14:creationId xmlns:p14="http://schemas.microsoft.com/office/powerpoint/2010/main" val="2681540182"/>
      </p:ext>
    </p:extLst>
  </p:cSld>
  <p:clrMapOvr>
    <a:masterClrMapping/>
  </p:clrMapOvr>
  <p:transition spd="slow" advTm="3000">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AD3125-D724-4860-AE68-7364FAB5D674}"/>
              </a:ext>
            </a:extLst>
          </p:cNvPr>
          <p:cNvSpPr>
            <a:spLocks noGrp="1"/>
          </p:cNvSpPr>
          <p:nvPr>
            <p:ph type="dt" sz="half" idx="10"/>
          </p:nvPr>
        </p:nvSpPr>
        <p:spPr/>
        <p:txBody>
          <a:bodyPr/>
          <a:lstStyle>
            <a:lvl1pPr>
              <a:defRPr/>
            </a:lvl1pPr>
          </a:lstStyle>
          <a:p>
            <a:pPr>
              <a:defRPr/>
            </a:pPr>
            <a:fld id="{C9562FFA-A2D3-4CB8-B7C8-E04C5F83E995}" type="datetimeFigureOut">
              <a:rPr lang="zh-CN" altLang="en-US"/>
              <a:pPr>
                <a:defRPr/>
              </a:pPr>
              <a:t>2019/12/11</a:t>
            </a:fld>
            <a:endParaRPr lang="zh-CN" altLang="en-US"/>
          </a:p>
        </p:txBody>
      </p:sp>
      <p:sp>
        <p:nvSpPr>
          <p:cNvPr id="5" name="页脚占位符 4">
            <a:extLst>
              <a:ext uri="{FF2B5EF4-FFF2-40B4-BE49-F238E27FC236}">
                <a16:creationId xmlns:a16="http://schemas.microsoft.com/office/drawing/2014/main" id="{F80336AB-2F9D-47B5-9F3B-8866A8AFD77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D89C2CA-1DD3-4F73-A075-D95207384FF3}"/>
              </a:ext>
            </a:extLst>
          </p:cNvPr>
          <p:cNvSpPr>
            <a:spLocks noGrp="1"/>
          </p:cNvSpPr>
          <p:nvPr>
            <p:ph type="sldNum" sz="quarter" idx="12"/>
          </p:nvPr>
        </p:nvSpPr>
        <p:spPr/>
        <p:txBody>
          <a:bodyPr/>
          <a:lstStyle>
            <a:lvl1pPr>
              <a:defRPr/>
            </a:lvl1pPr>
          </a:lstStyle>
          <a:p>
            <a:pPr>
              <a:defRPr/>
            </a:pPr>
            <a:fld id="{EFAB8C6A-2982-40B0-9206-2D4B566B46DF}" type="slidenum">
              <a:rPr lang="zh-CN" altLang="en-US"/>
              <a:pPr>
                <a:defRPr/>
              </a:pPr>
              <a:t>‹#›</a:t>
            </a:fld>
            <a:endParaRPr lang="zh-CN" altLang="en-US"/>
          </a:p>
        </p:txBody>
      </p:sp>
    </p:spTree>
    <p:extLst>
      <p:ext uri="{BB962C8B-B14F-4D97-AF65-F5344CB8AC3E}">
        <p14:creationId xmlns:p14="http://schemas.microsoft.com/office/powerpoint/2010/main" val="2069069941"/>
      </p:ext>
    </p:extLst>
  </p:cSld>
  <p:clrMapOvr>
    <a:masterClrMapping/>
  </p:clrMapOvr>
  <p:transition spd="slow" advTm="3000">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4F2AD6B4-543E-464C-97A6-751976F35390}"/>
              </a:ext>
            </a:extLst>
          </p:cNvPr>
          <p:cNvSpPr>
            <a:spLocks noGrp="1"/>
          </p:cNvSpPr>
          <p:nvPr>
            <p:ph type="dt" sz="half" idx="10"/>
          </p:nvPr>
        </p:nvSpPr>
        <p:spPr/>
        <p:txBody>
          <a:bodyPr/>
          <a:lstStyle>
            <a:lvl1pPr>
              <a:defRPr/>
            </a:lvl1pPr>
          </a:lstStyle>
          <a:p>
            <a:pPr>
              <a:defRPr/>
            </a:pPr>
            <a:fld id="{BB169EE6-905A-4C65-867B-BED7BF4D565C}" type="datetimeFigureOut">
              <a:rPr lang="zh-CN" altLang="en-US"/>
              <a:pPr>
                <a:defRPr/>
              </a:pPr>
              <a:t>2019/12/11</a:t>
            </a:fld>
            <a:endParaRPr lang="zh-CN" altLang="en-US"/>
          </a:p>
        </p:txBody>
      </p:sp>
      <p:sp>
        <p:nvSpPr>
          <p:cNvPr id="6" name="页脚占位符 4">
            <a:extLst>
              <a:ext uri="{FF2B5EF4-FFF2-40B4-BE49-F238E27FC236}">
                <a16:creationId xmlns:a16="http://schemas.microsoft.com/office/drawing/2014/main" id="{DF771C3E-10E3-41FC-8399-7204EB92BD4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6EA01C0-9D52-441F-B5A2-F5A7D15C271B}"/>
              </a:ext>
            </a:extLst>
          </p:cNvPr>
          <p:cNvSpPr>
            <a:spLocks noGrp="1"/>
          </p:cNvSpPr>
          <p:nvPr>
            <p:ph type="sldNum" sz="quarter" idx="12"/>
          </p:nvPr>
        </p:nvSpPr>
        <p:spPr/>
        <p:txBody>
          <a:bodyPr/>
          <a:lstStyle>
            <a:lvl1pPr>
              <a:defRPr/>
            </a:lvl1pPr>
          </a:lstStyle>
          <a:p>
            <a:pPr>
              <a:defRPr/>
            </a:pPr>
            <a:fld id="{558ECA4F-3695-440A-8F32-AF34F05F451C}" type="slidenum">
              <a:rPr lang="zh-CN" altLang="en-US"/>
              <a:pPr>
                <a:defRPr/>
              </a:pPr>
              <a:t>‹#›</a:t>
            </a:fld>
            <a:endParaRPr lang="zh-CN" altLang="en-US"/>
          </a:p>
        </p:txBody>
      </p:sp>
    </p:spTree>
    <p:extLst>
      <p:ext uri="{BB962C8B-B14F-4D97-AF65-F5344CB8AC3E}">
        <p14:creationId xmlns:p14="http://schemas.microsoft.com/office/powerpoint/2010/main" val="3086235114"/>
      </p:ext>
    </p:extLst>
  </p:cSld>
  <p:clrMapOvr>
    <a:masterClrMapping/>
  </p:clrMapOvr>
  <p:transition spd="slow" advTm="3000">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9F4712A7-93CC-490B-BE1A-A018259D0841}"/>
              </a:ext>
            </a:extLst>
          </p:cNvPr>
          <p:cNvSpPr>
            <a:spLocks noGrp="1"/>
          </p:cNvSpPr>
          <p:nvPr>
            <p:ph type="dt" sz="half" idx="10"/>
          </p:nvPr>
        </p:nvSpPr>
        <p:spPr/>
        <p:txBody>
          <a:bodyPr/>
          <a:lstStyle>
            <a:lvl1pPr>
              <a:defRPr/>
            </a:lvl1pPr>
          </a:lstStyle>
          <a:p>
            <a:pPr>
              <a:defRPr/>
            </a:pPr>
            <a:fld id="{16F8C376-C2DF-4511-B92A-9B4D3A0C155C}" type="datetimeFigureOut">
              <a:rPr lang="zh-CN" altLang="en-US"/>
              <a:pPr>
                <a:defRPr/>
              </a:pPr>
              <a:t>2019/12/11</a:t>
            </a:fld>
            <a:endParaRPr lang="zh-CN" altLang="en-US"/>
          </a:p>
        </p:txBody>
      </p:sp>
      <p:sp>
        <p:nvSpPr>
          <p:cNvPr id="8" name="页脚占位符 4">
            <a:extLst>
              <a:ext uri="{FF2B5EF4-FFF2-40B4-BE49-F238E27FC236}">
                <a16:creationId xmlns:a16="http://schemas.microsoft.com/office/drawing/2014/main" id="{94FE9CC6-8596-4E9A-9D39-8F065FB913BB}"/>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E552E6E5-6585-4798-AEE1-6E6CE6F1F0CF}"/>
              </a:ext>
            </a:extLst>
          </p:cNvPr>
          <p:cNvSpPr>
            <a:spLocks noGrp="1"/>
          </p:cNvSpPr>
          <p:nvPr>
            <p:ph type="sldNum" sz="quarter" idx="12"/>
          </p:nvPr>
        </p:nvSpPr>
        <p:spPr/>
        <p:txBody>
          <a:bodyPr/>
          <a:lstStyle>
            <a:lvl1pPr>
              <a:defRPr/>
            </a:lvl1pPr>
          </a:lstStyle>
          <a:p>
            <a:pPr>
              <a:defRPr/>
            </a:pPr>
            <a:fld id="{2ECBB52A-FB53-4A52-B94D-585804B6D2E7}" type="slidenum">
              <a:rPr lang="zh-CN" altLang="en-US"/>
              <a:pPr>
                <a:defRPr/>
              </a:pPr>
              <a:t>‹#›</a:t>
            </a:fld>
            <a:endParaRPr lang="zh-CN" altLang="en-US"/>
          </a:p>
        </p:txBody>
      </p:sp>
    </p:spTree>
    <p:extLst>
      <p:ext uri="{BB962C8B-B14F-4D97-AF65-F5344CB8AC3E}">
        <p14:creationId xmlns:p14="http://schemas.microsoft.com/office/powerpoint/2010/main" val="195116544"/>
      </p:ext>
    </p:extLst>
  </p:cSld>
  <p:clrMapOvr>
    <a:masterClrMapping/>
  </p:clrMapOvr>
  <p:transition spd="slow" advTm="3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EE6B58C-E5C3-41D5-89F5-F1A4E701FD01}"/>
              </a:ext>
            </a:extLst>
          </p:cNvPr>
          <p:cNvSpPr>
            <a:spLocks noGrp="1"/>
          </p:cNvSpPr>
          <p:nvPr>
            <p:ph type="dt" sz="half" idx="10"/>
          </p:nvPr>
        </p:nvSpPr>
        <p:spPr/>
        <p:txBody>
          <a:bodyPr/>
          <a:lstStyle>
            <a:lvl1pPr>
              <a:defRPr/>
            </a:lvl1pPr>
          </a:lstStyle>
          <a:p>
            <a:pPr>
              <a:defRPr/>
            </a:pPr>
            <a:fld id="{FC34FF83-AE69-4961-B9EB-20737186DADA}" type="datetimeFigureOut">
              <a:rPr lang="zh-CN" altLang="en-US"/>
              <a:pPr>
                <a:defRPr/>
              </a:pPr>
              <a:t>2019/12/11</a:t>
            </a:fld>
            <a:endParaRPr lang="zh-CN" altLang="en-US"/>
          </a:p>
        </p:txBody>
      </p:sp>
      <p:sp>
        <p:nvSpPr>
          <p:cNvPr id="4" name="页脚占位符 4">
            <a:extLst>
              <a:ext uri="{FF2B5EF4-FFF2-40B4-BE49-F238E27FC236}">
                <a16:creationId xmlns:a16="http://schemas.microsoft.com/office/drawing/2014/main" id="{A723F8AB-C5A0-4E6B-8F98-E977DB64B38D}"/>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AA20D23B-C029-4188-8DD9-82E163778B8E}"/>
              </a:ext>
            </a:extLst>
          </p:cNvPr>
          <p:cNvSpPr>
            <a:spLocks noGrp="1"/>
          </p:cNvSpPr>
          <p:nvPr>
            <p:ph type="sldNum" sz="quarter" idx="12"/>
          </p:nvPr>
        </p:nvSpPr>
        <p:spPr/>
        <p:txBody>
          <a:bodyPr/>
          <a:lstStyle>
            <a:lvl1pPr>
              <a:defRPr/>
            </a:lvl1pPr>
          </a:lstStyle>
          <a:p>
            <a:pPr>
              <a:defRPr/>
            </a:pPr>
            <a:fld id="{27159CD6-C723-497B-90FD-3DC51C7B7784}" type="slidenum">
              <a:rPr lang="zh-CN" altLang="en-US"/>
              <a:pPr>
                <a:defRPr/>
              </a:pPr>
              <a:t>‹#›</a:t>
            </a:fld>
            <a:endParaRPr lang="zh-CN" altLang="en-US"/>
          </a:p>
        </p:txBody>
      </p:sp>
    </p:spTree>
    <p:extLst>
      <p:ext uri="{BB962C8B-B14F-4D97-AF65-F5344CB8AC3E}">
        <p14:creationId xmlns:p14="http://schemas.microsoft.com/office/powerpoint/2010/main" val="1507297687"/>
      </p:ext>
    </p:extLst>
  </p:cSld>
  <p:clrMapOvr>
    <a:masterClrMapping/>
  </p:clrMapOvr>
  <p:transition spd="slow" advTm="3000">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CCBABD8-F6FB-4191-B408-09A7DECDC869}"/>
              </a:ext>
            </a:extLst>
          </p:cNvPr>
          <p:cNvSpPr>
            <a:spLocks noGrp="1"/>
          </p:cNvSpPr>
          <p:nvPr>
            <p:ph type="dt" sz="half" idx="10"/>
          </p:nvPr>
        </p:nvSpPr>
        <p:spPr/>
        <p:txBody>
          <a:bodyPr/>
          <a:lstStyle>
            <a:lvl1pPr>
              <a:defRPr/>
            </a:lvl1pPr>
          </a:lstStyle>
          <a:p>
            <a:pPr>
              <a:defRPr/>
            </a:pPr>
            <a:fld id="{3574093F-32DA-41F7-9875-73E37322935E}" type="datetimeFigureOut">
              <a:rPr lang="zh-CN" altLang="en-US"/>
              <a:pPr>
                <a:defRPr/>
              </a:pPr>
              <a:t>2019/12/11</a:t>
            </a:fld>
            <a:endParaRPr lang="zh-CN" altLang="en-US"/>
          </a:p>
        </p:txBody>
      </p:sp>
      <p:sp>
        <p:nvSpPr>
          <p:cNvPr id="3" name="页脚占位符 4">
            <a:extLst>
              <a:ext uri="{FF2B5EF4-FFF2-40B4-BE49-F238E27FC236}">
                <a16:creationId xmlns:a16="http://schemas.microsoft.com/office/drawing/2014/main" id="{E10DD421-F324-4231-88DC-A9333464C3C4}"/>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EBB7074B-9404-48F5-ADCA-3FEF6AC3FFFA}"/>
              </a:ext>
            </a:extLst>
          </p:cNvPr>
          <p:cNvSpPr>
            <a:spLocks noGrp="1"/>
          </p:cNvSpPr>
          <p:nvPr>
            <p:ph type="sldNum" sz="quarter" idx="12"/>
          </p:nvPr>
        </p:nvSpPr>
        <p:spPr/>
        <p:txBody>
          <a:bodyPr/>
          <a:lstStyle>
            <a:lvl1pPr>
              <a:defRPr/>
            </a:lvl1pPr>
          </a:lstStyle>
          <a:p>
            <a:pPr>
              <a:defRPr/>
            </a:pPr>
            <a:fld id="{F1F0464A-9B00-425A-AFFC-67A8FC3E7AE4}" type="slidenum">
              <a:rPr lang="zh-CN" altLang="en-US"/>
              <a:pPr>
                <a:defRPr/>
              </a:pPr>
              <a:t>‹#›</a:t>
            </a:fld>
            <a:endParaRPr lang="zh-CN" altLang="en-US"/>
          </a:p>
        </p:txBody>
      </p:sp>
    </p:spTree>
    <p:extLst>
      <p:ext uri="{BB962C8B-B14F-4D97-AF65-F5344CB8AC3E}">
        <p14:creationId xmlns:p14="http://schemas.microsoft.com/office/powerpoint/2010/main" val="3577413092"/>
      </p:ext>
    </p:extLst>
  </p:cSld>
  <p:clrMapOvr>
    <a:masterClrMapping/>
  </p:clrMapOvr>
  <p:transition spd="slow" advTm="3000">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47369B0-6B1A-4F0E-A824-8209EC853FAA}"/>
              </a:ext>
            </a:extLst>
          </p:cNvPr>
          <p:cNvSpPr>
            <a:spLocks noGrp="1"/>
          </p:cNvSpPr>
          <p:nvPr>
            <p:ph type="dt" sz="half" idx="10"/>
          </p:nvPr>
        </p:nvSpPr>
        <p:spPr/>
        <p:txBody>
          <a:bodyPr/>
          <a:lstStyle>
            <a:lvl1pPr>
              <a:defRPr/>
            </a:lvl1pPr>
          </a:lstStyle>
          <a:p>
            <a:pPr>
              <a:defRPr/>
            </a:pPr>
            <a:fld id="{157AA4ED-5C21-454E-8F78-DFD77F08C9E6}" type="datetimeFigureOut">
              <a:rPr lang="zh-CN" altLang="en-US"/>
              <a:pPr>
                <a:defRPr/>
              </a:pPr>
              <a:t>2019/12/11</a:t>
            </a:fld>
            <a:endParaRPr lang="zh-CN" altLang="en-US"/>
          </a:p>
        </p:txBody>
      </p:sp>
      <p:sp>
        <p:nvSpPr>
          <p:cNvPr id="6" name="页脚占位符 4">
            <a:extLst>
              <a:ext uri="{FF2B5EF4-FFF2-40B4-BE49-F238E27FC236}">
                <a16:creationId xmlns:a16="http://schemas.microsoft.com/office/drawing/2014/main" id="{B8CA01BE-26BF-45EB-BDEF-8C47ABCC27A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77BA215-FC44-4EBF-A8CE-1A7195FB2D7B}"/>
              </a:ext>
            </a:extLst>
          </p:cNvPr>
          <p:cNvSpPr>
            <a:spLocks noGrp="1"/>
          </p:cNvSpPr>
          <p:nvPr>
            <p:ph type="sldNum" sz="quarter" idx="12"/>
          </p:nvPr>
        </p:nvSpPr>
        <p:spPr/>
        <p:txBody>
          <a:bodyPr/>
          <a:lstStyle>
            <a:lvl1pPr>
              <a:defRPr/>
            </a:lvl1pPr>
          </a:lstStyle>
          <a:p>
            <a:pPr>
              <a:defRPr/>
            </a:pPr>
            <a:fld id="{C268927A-707D-466A-8DC7-7E6EA5C1EF55}" type="slidenum">
              <a:rPr lang="zh-CN" altLang="en-US"/>
              <a:pPr>
                <a:defRPr/>
              </a:pPr>
              <a:t>‹#›</a:t>
            </a:fld>
            <a:endParaRPr lang="zh-CN" altLang="en-US"/>
          </a:p>
        </p:txBody>
      </p:sp>
    </p:spTree>
    <p:extLst>
      <p:ext uri="{BB962C8B-B14F-4D97-AF65-F5344CB8AC3E}">
        <p14:creationId xmlns:p14="http://schemas.microsoft.com/office/powerpoint/2010/main" val="170570408"/>
      </p:ext>
    </p:extLst>
  </p:cSld>
  <p:clrMapOvr>
    <a:masterClrMapping/>
  </p:clrMapOvr>
  <p:transition spd="slow" advTm="3000">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32A779A1-1B60-44EC-BA9E-DC5BB045E941}"/>
              </a:ext>
            </a:extLst>
          </p:cNvPr>
          <p:cNvSpPr>
            <a:spLocks noGrp="1"/>
          </p:cNvSpPr>
          <p:nvPr>
            <p:ph type="dt" sz="half" idx="10"/>
          </p:nvPr>
        </p:nvSpPr>
        <p:spPr/>
        <p:txBody>
          <a:bodyPr/>
          <a:lstStyle>
            <a:lvl1pPr>
              <a:defRPr/>
            </a:lvl1pPr>
          </a:lstStyle>
          <a:p>
            <a:pPr>
              <a:defRPr/>
            </a:pPr>
            <a:fld id="{35275743-521C-48FF-B836-B938E42F2C69}" type="datetimeFigureOut">
              <a:rPr lang="zh-CN" altLang="en-US"/>
              <a:pPr>
                <a:defRPr/>
              </a:pPr>
              <a:t>2019/12/11</a:t>
            </a:fld>
            <a:endParaRPr lang="zh-CN" altLang="en-US"/>
          </a:p>
        </p:txBody>
      </p:sp>
      <p:sp>
        <p:nvSpPr>
          <p:cNvPr id="6" name="页脚占位符 4">
            <a:extLst>
              <a:ext uri="{FF2B5EF4-FFF2-40B4-BE49-F238E27FC236}">
                <a16:creationId xmlns:a16="http://schemas.microsoft.com/office/drawing/2014/main" id="{617D5360-8F8D-419F-A6D9-531D997F99D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6A104AD8-837E-4E25-84DC-5DE4AA62798F}"/>
              </a:ext>
            </a:extLst>
          </p:cNvPr>
          <p:cNvSpPr>
            <a:spLocks noGrp="1"/>
          </p:cNvSpPr>
          <p:nvPr>
            <p:ph type="sldNum" sz="quarter" idx="12"/>
          </p:nvPr>
        </p:nvSpPr>
        <p:spPr/>
        <p:txBody>
          <a:bodyPr/>
          <a:lstStyle>
            <a:lvl1pPr>
              <a:defRPr/>
            </a:lvl1pPr>
          </a:lstStyle>
          <a:p>
            <a:pPr>
              <a:defRPr/>
            </a:pPr>
            <a:fld id="{2089FB40-F031-493D-A224-B892AD9B1920}" type="slidenum">
              <a:rPr lang="zh-CN" altLang="en-US"/>
              <a:pPr>
                <a:defRPr/>
              </a:pPr>
              <a:t>‹#›</a:t>
            </a:fld>
            <a:endParaRPr lang="zh-CN" altLang="en-US"/>
          </a:p>
        </p:txBody>
      </p:sp>
    </p:spTree>
    <p:extLst>
      <p:ext uri="{BB962C8B-B14F-4D97-AF65-F5344CB8AC3E}">
        <p14:creationId xmlns:p14="http://schemas.microsoft.com/office/powerpoint/2010/main" val="1626008439"/>
      </p:ext>
    </p:extLst>
  </p:cSld>
  <p:clrMapOvr>
    <a:masterClrMapping/>
  </p:clrMapOvr>
  <p:transition spd="slow" advTm="3000">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AFD479A-9BEC-4C0E-9C30-99315E3AADA1}"/>
              </a:ext>
            </a:extLst>
          </p:cNvPr>
          <p:cNvSpPr>
            <a:spLocks noGrp="1"/>
          </p:cNvSpPr>
          <p:nvPr>
            <p:ph type="dt" sz="half" idx="10"/>
          </p:nvPr>
        </p:nvSpPr>
        <p:spPr/>
        <p:txBody>
          <a:bodyPr/>
          <a:lstStyle>
            <a:lvl1pPr>
              <a:defRPr/>
            </a:lvl1pPr>
          </a:lstStyle>
          <a:p>
            <a:pPr>
              <a:defRPr/>
            </a:pPr>
            <a:fld id="{320D48AB-599A-4949-8BA6-E4EE4993F02F}" type="datetimeFigureOut">
              <a:rPr lang="zh-CN" altLang="en-US"/>
              <a:pPr>
                <a:defRPr/>
              </a:pPr>
              <a:t>2019/12/11</a:t>
            </a:fld>
            <a:endParaRPr lang="zh-CN" altLang="en-US"/>
          </a:p>
        </p:txBody>
      </p:sp>
      <p:sp>
        <p:nvSpPr>
          <p:cNvPr id="5" name="页脚占位符 4">
            <a:extLst>
              <a:ext uri="{FF2B5EF4-FFF2-40B4-BE49-F238E27FC236}">
                <a16:creationId xmlns:a16="http://schemas.microsoft.com/office/drawing/2014/main" id="{344D9CDF-5F8A-4750-B394-339B0BA801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2AF802A-C7DA-44B9-8339-BA5ACF8556B5}"/>
              </a:ext>
            </a:extLst>
          </p:cNvPr>
          <p:cNvSpPr>
            <a:spLocks noGrp="1"/>
          </p:cNvSpPr>
          <p:nvPr>
            <p:ph type="sldNum" sz="quarter" idx="12"/>
          </p:nvPr>
        </p:nvSpPr>
        <p:spPr/>
        <p:txBody>
          <a:bodyPr/>
          <a:lstStyle>
            <a:lvl1pPr>
              <a:defRPr/>
            </a:lvl1pPr>
          </a:lstStyle>
          <a:p>
            <a:pPr>
              <a:defRPr/>
            </a:pPr>
            <a:fld id="{8E0573AB-BA9F-4813-8DCA-50CBBD2A2D22}" type="slidenum">
              <a:rPr lang="zh-CN" altLang="en-US"/>
              <a:pPr>
                <a:defRPr/>
              </a:pPr>
              <a:t>‹#›</a:t>
            </a:fld>
            <a:endParaRPr lang="zh-CN" altLang="en-US"/>
          </a:p>
        </p:txBody>
      </p:sp>
    </p:spTree>
    <p:extLst>
      <p:ext uri="{BB962C8B-B14F-4D97-AF65-F5344CB8AC3E}">
        <p14:creationId xmlns:p14="http://schemas.microsoft.com/office/powerpoint/2010/main" val="650421033"/>
      </p:ext>
    </p:extLst>
  </p:cSld>
  <p:clrMapOvr>
    <a:masterClrMapping/>
  </p:clrMapOvr>
  <p:transition spd="slow" advTm="3000">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0B856B-4181-445F-9875-66A18A65DD92}"/>
              </a:ext>
            </a:extLst>
          </p:cNvPr>
          <p:cNvSpPr>
            <a:spLocks noGrp="1"/>
          </p:cNvSpPr>
          <p:nvPr>
            <p:ph type="dt" sz="half" idx="10"/>
          </p:nvPr>
        </p:nvSpPr>
        <p:spPr/>
        <p:txBody>
          <a:bodyPr/>
          <a:lstStyle>
            <a:lvl1pPr>
              <a:defRPr/>
            </a:lvl1pPr>
          </a:lstStyle>
          <a:p>
            <a:pPr>
              <a:defRPr/>
            </a:pPr>
            <a:fld id="{4543F9D0-23FE-4646-93E5-9D056CC072D0}" type="datetimeFigureOut">
              <a:rPr lang="zh-CN" altLang="en-US"/>
              <a:pPr>
                <a:defRPr/>
              </a:pPr>
              <a:t>2019/12/11</a:t>
            </a:fld>
            <a:endParaRPr lang="zh-CN" altLang="en-US"/>
          </a:p>
        </p:txBody>
      </p:sp>
      <p:sp>
        <p:nvSpPr>
          <p:cNvPr id="5" name="页脚占位符 4">
            <a:extLst>
              <a:ext uri="{FF2B5EF4-FFF2-40B4-BE49-F238E27FC236}">
                <a16:creationId xmlns:a16="http://schemas.microsoft.com/office/drawing/2014/main" id="{0F6A04ED-8271-45FE-9650-6AEDD495AC3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1B14106-F488-41EA-8FF2-214AAECDFE41}"/>
              </a:ext>
            </a:extLst>
          </p:cNvPr>
          <p:cNvSpPr>
            <a:spLocks noGrp="1"/>
          </p:cNvSpPr>
          <p:nvPr>
            <p:ph type="sldNum" sz="quarter" idx="12"/>
          </p:nvPr>
        </p:nvSpPr>
        <p:spPr/>
        <p:txBody>
          <a:bodyPr/>
          <a:lstStyle>
            <a:lvl1pPr>
              <a:defRPr/>
            </a:lvl1pPr>
          </a:lstStyle>
          <a:p>
            <a:pPr>
              <a:defRPr/>
            </a:pPr>
            <a:fld id="{BD6A6FF9-562D-4021-9946-F63E904D6217}" type="slidenum">
              <a:rPr lang="zh-CN" altLang="en-US"/>
              <a:pPr>
                <a:defRPr/>
              </a:pPr>
              <a:t>‹#›</a:t>
            </a:fld>
            <a:endParaRPr lang="zh-CN" altLang="en-US"/>
          </a:p>
        </p:txBody>
      </p:sp>
    </p:spTree>
    <p:extLst>
      <p:ext uri="{BB962C8B-B14F-4D97-AF65-F5344CB8AC3E}">
        <p14:creationId xmlns:p14="http://schemas.microsoft.com/office/powerpoint/2010/main" val="755053930"/>
      </p:ext>
    </p:extLst>
  </p:cSld>
  <p:clrMapOvr>
    <a:masterClrMapping/>
  </p:clrMapOvr>
  <p:transition spd="slow" advTm="3000">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5C7667-D4A7-4DAD-8BF8-97EE128CA2B9}"/>
              </a:ext>
            </a:extLst>
          </p:cNvPr>
          <p:cNvSpPr/>
          <p:nvPr userDrawn="1"/>
        </p:nvSpPr>
        <p:spPr>
          <a:xfrm>
            <a:off x="652463" y="558800"/>
            <a:ext cx="10887075" cy="5740400"/>
          </a:xfrm>
          <a:prstGeom prst="rect">
            <a:avLst/>
          </a:prstGeom>
          <a:noFill/>
          <a:ln w="127000">
            <a:solidFill>
              <a:srgbClr val="F5BC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PA-图片 27">
            <a:extLst>
              <a:ext uri="{FF2B5EF4-FFF2-40B4-BE49-F238E27FC236}">
                <a16:creationId xmlns:a16="http://schemas.microsoft.com/office/drawing/2014/main" id="{B14C12D6-97FC-4A18-973A-8BF2FA7FA4B8}"/>
              </a:ext>
            </a:extLst>
          </p:cNvPr>
          <p:cNvPicPr>
            <a:picLocks noChangeAspect="1" noChangeArrowheads="1"/>
          </p:cNvPicPr>
          <p:nvPr userDrawn="1">
            <p:custDataLst>
              <p:tags r:id="rId1"/>
            </p:custDataLst>
          </p:nvPr>
        </p:nvPicPr>
        <p:blipFill>
          <a:blip r:embed="rId21">
            <a:extLst>
              <a:ext uri="{28A0092B-C50C-407E-A947-70E740481C1C}">
                <a14:useLocalDpi xmlns:a14="http://schemas.microsoft.com/office/drawing/2010/main" val="0"/>
              </a:ext>
            </a:extLst>
          </a:blip>
          <a:srcRect/>
          <a:stretch>
            <a:fillRect/>
          </a:stretch>
        </p:blipFill>
        <p:spPr bwMode="auto">
          <a:xfrm>
            <a:off x="1058863" y="866775"/>
            <a:ext cx="85248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A-文本框 10">
            <a:extLst>
              <a:ext uri="{FF2B5EF4-FFF2-40B4-BE49-F238E27FC236}">
                <a16:creationId xmlns:a16="http://schemas.microsoft.com/office/drawing/2014/main" id="{10929ACB-B1B4-4092-A541-50D5B648E6BB}"/>
              </a:ext>
            </a:extLst>
          </p:cNvPr>
          <p:cNvSpPr txBox="1">
            <a:spLocks noChangeArrowheads="1"/>
          </p:cNvSpPr>
          <p:nvPr userDrawn="1">
            <p:custDataLst>
              <p:tags r:id="rId2"/>
            </p:custDataLst>
          </p:nvPr>
        </p:nvSpPr>
        <p:spPr bwMode="auto">
          <a:xfrm>
            <a:off x="8177213" y="6226175"/>
            <a:ext cx="3078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4000">
                <a:solidFill>
                  <a:schemeClr val="bg1"/>
                </a:solidFill>
                <a:latin typeface="Bradley Hand ITC" panose="03070402050302030203" pitchFamily="66" charset="0"/>
              </a:rPr>
              <a:t>I LOVE YOU </a:t>
            </a:r>
            <a:endParaRPr lang="zh-CN" altLang="en-US" sz="4000">
              <a:solidFill>
                <a:schemeClr val="bg1"/>
              </a:solidFill>
              <a:latin typeface="Bradley Hand ITC" panose="03070402050302030203" pitchFamily="66" charset="0"/>
            </a:endParaRPr>
          </a:p>
        </p:txBody>
      </p:sp>
      <p:grpSp>
        <p:nvGrpSpPr>
          <p:cNvPr id="5" name="PA-组合 21">
            <a:extLst>
              <a:ext uri="{FF2B5EF4-FFF2-40B4-BE49-F238E27FC236}">
                <a16:creationId xmlns:a16="http://schemas.microsoft.com/office/drawing/2014/main" id="{1C13364D-0282-448E-A78E-B5FD33398D73}"/>
              </a:ext>
            </a:extLst>
          </p:cNvPr>
          <p:cNvGrpSpPr>
            <a:grpSpLocks/>
          </p:cNvGrpSpPr>
          <p:nvPr userDrawn="1">
            <p:custDataLst>
              <p:tags r:id="rId3"/>
            </p:custDataLst>
          </p:nvPr>
        </p:nvGrpSpPr>
        <p:grpSpPr bwMode="auto">
          <a:xfrm>
            <a:off x="-52388" y="796925"/>
            <a:ext cx="809626" cy="709613"/>
            <a:chOff x="7999016" y="2945628"/>
            <a:chExt cx="3060596" cy="2677974"/>
          </a:xfrm>
        </p:grpSpPr>
        <p:sp>
          <p:nvSpPr>
            <p:cNvPr id="6" name="PA-泪滴形 6">
              <a:extLst>
                <a:ext uri="{FF2B5EF4-FFF2-40B4-BE49-F238E27FC236}">
                  <a16:creationId xmlns:a16="http://schemas.microsoft.com/office/drawing/2014/main" id="{EFF24BA8-DE96-4D76-AF22-CCD770B67A05}"/>
                </a:ext>
              </a:extLst>
            </p:cNvPr>
            <p:cNvSpPr/>
            <p:nvPr>
              <p:custDataLst>
                <p:tags r:id="rId18"/>
              </p:custDataLst>
            </p:nvPr>
          </p:nvSpPr>
          <p:spPr>
            <a:xfrm flipH="1" flipV="1">
              <a:off x="9523315" y="2945628"/>
              <a:ext cx="1536297"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 fmla="*/ 0 w 1511770"/>
                <a:gd name="connsiteY0" fmla="*/ 1358680 h 2888832"/>
                <a:gd name="connsiteX1" fmla="*/ 755885 w 1511770"/>
                <a:gd name="connsiteY1" fmla="*/ 0 h 2888832"/>
                <a:gd name="connsiteX2" fmla="*/ 1511770 w 1511770"/>
                <a:gd name="connsiteY2" fmla="*/ 0 h 2888832"/>
                <a:gd name="connsiteX3" fmla="*/ 1503819 w 1511770"/>
                <a:gd name="connsiteY3" fmla="*/ 2368496 h 2888832"/>
                <a:gd name="connsiteX4" fmla="*/ 755885 w 1511770"/>
                <a:gd name="connsiteY4" fmla="*/ 2717360 h 2888832"/>
                <a:gd name="connsiteX5" fmla="*/ 0 w 1511770"/>
                <a:gd name="connsiteY5" fmla="*/ 1358680 h 2888832"/>
                <a:gd name="connsiteX0" fmla="*/ 13319 w 1525089"/>
                <a:gd name="connsiteY0" fmla="*/ 1358680 h 2771602"/>
                <a:gd name="connsiteX1" fmla="*/ 769204 w 1525089"/>
                <a:gd name="connsiteY1" fmla="*/ 0 h 2771602"/>
                <a:gd name="connsiteX2" fmla="*/ 1525089 w 1525089"/>
                <a:gd name="connsiteY2" fmla="*/ 0 h 2771602"/>
                <a:gd name="connsiteX3" fmla="*/ 1517138 w 1525089"/>
                <a:gd name="connsiteY3" fmla="*/ 2368496 h 2771602"/>
                <a:gd name="connsiteX4" fmla="*/ 379590 w 1525089"/>
                <a:gd name="connsiteY4" fmla="*/ 2454967 h 2771602"/>
                <a:gd name="connsiteX5" fmla="*/ 13319 w 1525089"/>
                <a:gd name="connsiteY5" fmla="*/ 1358680 h 2771602"/>
                <a:gd name="connsiteX0" fmla="*/ 13319 w 1525089"/>
                <a:gd name="connsiteY0" fmla="*/ 1358680 h 2660790"/>
                <a:gd name="connsiteX1" fmla="*/ 769204 w 1525089"/>
                <a:gd name="connsiteY1" fmla="*/ 0 h 2660790"/>
                <a:gd name="connsiteX2" fmla="*/ 1525089 w 1525089"/>
                <a:gd name="connsiteY2" fmla="*/ 0 h 2660790"/>
                <a:gd name="connsiteX3" fmla="*/ 1517138 w 1525089"/>
                <a:gd name="connsiteY3" fmla="*/ 2368496 h 2660790"/>
                <a:gd name="connsiteX4" fmla="*/ 379590 w 1525089"/>
                <a:gd name="connsiteY4" fmla="*/ 2454967 h 2660790"/>
                <a:gd name="connsiteX5" fmla="*/ 13319 w 1525089"/>
                <a:gd name="connsiteY5" fmla="*/ 1358680 h 2660790"/>
                <a:gd name="connsiteX0" fmla="*/ 36335 w 1548105"/>
                <a:gd name="connsiteY0" fmla="*/ 1358680 h 2674707"/>
                <a:gd name="connsiteX1" fmla="*/ 792220 w 1548105"/>
                <a:gd name="connsiteY1" fmla="*/ 0 h 2674707"/>
                <a:gd name="connsiteX2" fmla="*/ 1548105 w 1548105"/>
                <a:gd name="connsiteY2" fmla="*/ 0 h 2674707"/>
                <a:gd name="connsiteX3" fmla="*/ 1540154 w 1548105"/>
                <a:gd name="connsiteY3" fmla="*/ 2368496 h 2674707"/>
                <a:gd name="connsiteX4" fmla="*/ 267434 w 1548105"/>
                <a:gd name="connsiteY4" fmla="*/ 2486772 h 2674707"/>
                <a:gd name="connsiteX5" fmla="*/ 36335 w 1548105"/>
                <a:gd name="connsiteY5" fmla="*/ 1358680 h 2674707"/>
                <a:gd name="connsiteX0" fmla="*/ 33961 w 1561634"/>
                <a:gd name="connsiteY0" fmla="*/ 1549511 h 2663724"/>
                <a:gd name="connsiteX1" fmla="*/ 805749 w 1561634"/>
                <a:gd name="connsiteY1" fmla="*/ 0 h 2663724"/>
                <a:gd name="connsiteX2" fmla="*/ 1561634 w 1561634"/>
                <a:gd name="connsiteY2" fmla="*/ 0 h 2663724"/>
                <a:gd name="connsiteX3" fmla="*/ 1553683 w 1561634"/>
                <a:gd name="connsiteY3" fmla="*/ 2368496 h 2663724"/>
                <a:gd name="connsiteX4" fmla="*/ 280963 w 1561634"/>
                <a:gd name="connsiteY4" fmla="*/ 2486772 h 2663724"/>
                <a:gd name="connsiteX5" fmla="*/ 33961 w 1561634"/>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52788 w 1580461"/>
                <a:gd name="connsiteY0" fmla="*/ 1549511 h 2663724"/>
                <a:gd name="connsiteX1" fmla="*/ 1086969 w 1580461"/>
                <a:gd name="connsiteY1" fmla="*/ 500932 h 2663724"/>
                <a:gd name="connsiteX2" fmla="*/ 1580461 w 1580461"/>
                <a:gd name="connsiteY2" fmla="*/ 0 h 2663724"/>
                <a:gd name="connsiteX3" fmla="*/ 1572510 w 1580461"/>
                <a:gd name="connsiteY3" fmla="*/ 2368496 h 2663724"/>
                <a:gd name="connsiteX4" fmla="*/ 299790 w 1580461"/>
                <a:gd name="connsiteY4" fmla="*/ 2486772 h 2663724"/>
                <a:gd name="connsiteX5" fmla="*/ 52788 w 1580461"/>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5857 w 1581481"/>
                <a:gd name="connsiteY0" fmla="*/ 1589267 h 2661481"/>
                <a:gd name="connsiteX1" fmla="*/ 1008476 w 1581481"/>
                <a:gd name="connsiteY1" fmla="*/ 397565 h 2661481"/>
                <a:gd name="connsiteX2" fmla="*/ 1581481 w 1581481"/>
                <a:gd name="connsiteY2" fmla="*/ 0 h 2661481"/>
                <a:gd name="connsiteX3" fmla="*/ 1573530 w 1581481"/>
                <a:gd name="connsiteY3" fmla="*/ 2368496 h 2661481"/>
                <a:gd name="connsiteX4" fmla="*/ 300810 w 1581481"/>
                <a:gd name="connsiteY4" fmla="*/ 2486772 h 2661481"/>
                <a:gd name="connsiteX5" fmla="*/ 45857 w 1581481"/>
                <a:gd name="connsiteY5" fmla="*/ 1589267 h 2661481"/>
                <a:gd name="connsiteX0" fmla="*/ 60597 w 1516708"/>
                <a:gd name="connsiteY0" fmla="*/ 1581316 h 2661929"/>
                <a:gd name="connsiteX1" fmla="*/ 943703 w 1516708"/>
                <a:gd name="connsiteY1" fmla="*/ 397565 h 2661929"/>
                <a:gd name="connsiteX2" fmla="*/ 1516708 w 1516708"/>
                <a:gd name="connsiteY2" fmla="*/ 0 h 2661929"/>
                <a:gd name="connsiteX3" fmla="*/ 1508757 w 1516708"/>
                <a:gd name="connsiteY3" fmla="*/ 2368496 h 2661929"/>
                <a:gd name="connsiteX4" fmla="*/ 236037 w 1516708"/>
                <a:gd name="connsiteY4" fmla="*/ 2486772 h 2661929"/>
                <a:gd name="connsiteX5" fmla="*/ 60597 w 1516708"/>
                <a:gd name="connsiteY5" fmla="*/ 1581316 h 2661929"/>
                <a:gd name="connsiteX0" fmla="*/ 55457 w 1535422"/>
                <a:gd name="connsiteY0" fmla="*/ 1589267 h 2661481"/>
                <a:gd name="connsiteX1" fmla="*/ 962417 w 1535422"/>
                <a:gd name="connsiteY1" fmla="*/ 397565 h 2661481"/>
                <a:gd name="connsiteX2" fmla="*/ 1535422 w 1535422"/>
                <a:gd name="connsiteY2" fmla="*/ 0 h 2661481"/>
                <a:gd name="connsiteX3" fmla="*/ 1527471 w 1535422"/>
                <a:gd name="connsiteY3" fmla="*/ 2368496 h 2661481"/>
                <a:gd name="connsiteX4" fmla="*/ 254751 w 1535422"/>
                <a:gd name="connsiteY4" fmla="*/ 2486772 h 2661481"/>
                <a:gd name="connsiteX5" fmla="*/ 55457 w 1535422"/>
                <a:gd name="connsiteY5" fmla="*/ 1589267 h 2661481"/>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8284 w 1538249"/>
                <a:gd name="connsiteY0" fmla="*/ 1589267 h 2677974"/>
                <a:gd name="connsiteX1" fmla="*/ 981146 w 1538249"/>
                <a:gd name="connsiteY1" fmla="*/ 405516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 name="connsiteX0" fmla="*/ 58284 w 1538249"/>
                <a:gd name="connsiteY0" fmla="*/ 1589267 h 2677974"/>
                <a:gd name="connsiteX1" fmla="*/ 981146 w 1538249"/>
                <a:gd name="connsiteY1" fmla="*/ 405516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PA-泪滴形 6">
              <a:extLst>
                <a:ext uri="{FF2B5EF4-FFF2-40B4-BE49-F238E27FC236}">
                  <a16:creationId xmlns:a16="http://schemas.microsoft.com/office/drawing/2014/main" id="{63E248F5-1BE8-4371-8DC0-61D11D46ACE8}"/>
                </a:ext>
              </a:extLst>
            </p:cNvPr>
            <p:cNvSpPr/>
            <p:nvPr>
              <p:custDataLst>
                <p:tags r:id="rId19"/>
              </p:custDataLst>
            </p:nvPr>
          </p:nvSpPr>
          <p:spPr>
            <a:xfrm flipV="1">
              <a:off x="7999016" y="2945628"/>
              <a:ext cx="1536301"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 fmla="*/ 0 w 1511770"/>
                <a:gd name="connsiteY0" fmla="*/ 1358680 h 2888832"/>
                <a:gd name="connsiteX1" fmla="*/ 755885 w 1511770"/>
                <a:gd name="connsiteY1" fmla="*/ 0 h 2888832"/>
                <a:gd name="connsiteX2" fmla="*/ 1511770 w 1511770"/>
                <a:gd name="connsiteY2" fmla="*/ 0 h 2888832"/>
                <a:gd name="connsiteX3" fmla="*/ 1503819 w 1511770"/>
                <a:gd name="connsiteY3" fmla="*/ 2368496 h 2888832"/>
                <a:gd name="connsiteX4" fmla="*/ 755885 w 1511770"/>
                <a:gd name="connsiteY4" fmla="*/ 2717360 h 2888832"/>
                <a:gd name="connsiteX5" fmla="*/ 0 w 1511770"/>
                <a:gd name="connsiteY5" fmla="*/ 1358680 h 2888832"/>
                <a:gd name="connsiteX0" fmla="*/ 13319 w 1525089"/>
                <a:gd name="connsiteY0" fmla="*/ 1358680 h 2771602"/>
                <a:gd name="connsiteX1" fmla="*/ 769204 w 1525089"/>
                <a:gd name="connsiteY1" fmla="*/ 0 h 2771602"/>
                <a:gd name="connsiteX2" fmla="*/ 1525089 w 1525089"/>
                <a:gd name="connsiteY2" fmla="*/ 0 h 2771602"/>
                <a:gd name="connsiteX3" fmla="*/ 1517138 w 1525089"/>
                <a:gd name="connsiteY3" fmla="*/ 2368496 h 2771602"/>
                <a:gd name="connsiteX4" fmla="*/ 379590 w 1525089"/>
                <a:gd name="connsiteY4" fmla="*/ 2454967 h 2771602"/>
                <a:gd name="connsiteX5" fmla="*/ 13319 w 1525089"/>
                <a:gd name="connsiteY5" fmla="*/ 1358680 h 2771602"/>
                <a:gd name="connsiteX0" fmla="*/ 13319 w 1525089"/>
                <a:gd name="connsiteY0" fmla="*/ 1358680 h 2660790"/>
                <a:gd name="connsiteX1" fmla="*/ 769204 w 1525089"/>
                <a:gd name="connsiteY1" fmla="*/ 0 h 2660790"/>
                <a:gd name="connsiteX2" fmla="*/ 1525089 w 1525089"/>
                <a:gd name="connsiteY2" fmla="*/ 0 h 2660790"/>
                <a:gd name="connsiteX3" fmla="*/ 1517138 w 1525089"/>
                <a:gd name="connsiteY3" fmla="*/ 2368496 h 2660790"/>
                <a:gd name="connsiteX4" fmla="*/ 379590 w 1525089"/>
                <a:gd name="connsiteY4" fmla="*/ 2454967 h 2660790"/>
                <a:gd name="connsiteX5" fmla="*/ 13319 w 1525089"/>
                <a:gd name="connsiteY5" fmla="*/ 1358680 h 2660790"/>
                <a:gd name="connsiteX0" fmla="*/ 36335 w 1548105"/>
                <a:gd name="connsiteY0" fmla="*/ 1358680 h 2674707"/>
                <a:gd name="connsiteX1" fmla="*/ 792220 w 1548105"/>
                <a:gd name="connsiteY1" fmla="*/ 0 h 2674707"/>
                <a:gd name="connsiteX2" fmla="*/ 1548105 w 1548105"/>
                <a:gd name="connsiteY2" fmla="*/ 0 h 2674707"/>
                <a:gd name="connsiteX3" fmla="*/ 1540154 w 1548105"/>
                <a:gd name="connsiteY3" fmla="*/ 2368496 h 2674707"/>
                <a:gd name="connsiteX4" fmla="*/ 267434 w 1548105"/>
                <a:gd name="connsiteY4" fmla="*/ 2486772 h 2674707"/>
                <a:gd name="connsiteX5" fmla="*/ 36335 w 1548105"/>
                <a:gd name="connsiteY5" fmla="*/ 1358680 h 2674707"/>
                <a:gd name="connsiteX0" fmla="*/ 33961 w 1561634"/>
                <a:gd name="connsiteY0" fmla="*/ 1549511 h 2663724"/>
                <a:gd name="connsiteX1" fmla="*/ 805749 w 1561634"/>
                <a:gd name="connsiteY1" fmla="*/ 0 h 2663724"/>
                <a:gd name="connsiteX2" fmla="*/ 1561634 w 1561634"/>
                <a:gd name="connsiteY2" fmla="*/ 0 h 2663724"/>
                <a:gd name="connsiteX3" fmla="*/ 1553683 w 1561634"/>
                <a:gd name="connsiteY3" fmla="*/ 2368496 h 2663724"/>
                <a:gd name="connsiteX4" fmla="*/ 280963 w 1561634"/>
                <a:gd name="connsiteY4" fmla="*/ 2486772 h 2663724"/>
                <a:gd name="connsiteX5" fmla="*/ 33961 w 1561634"/>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52788 w 1580461"/>
                <a:gd name="connsiteY0" fmla="*/ 1549511 h 2663724"/>
                <a:gd name="connsiteX1" fmla="*/ 1086969 w 1580461"/>
                <a:gd name="connsiteY1" fmla="*/ 500932 h 2663724"/>
                <a:gd name="connsiteX2" fmla="*/ 1580461 w 1580461"/>
                <a:gd name="connsiteY2" fmla="*/ 0 h 2663724"/>
                <a:gd name="connsiteX3" fmla="*/ 1572510 w 1580461"/>
                <a:gd name="connsiteY3" fmla="*/ 2368496 h 2663724"/>
                <a:gd name="connsiteX4" fmla="*/ 299790 w 1580461"/>
                <a:gd name="connsiteY4" fmla="*/ 2486772 h 2663724"/>
                <a:gd name="connsiteX5" fmla="*/ 52788 w 1580461"/>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5857 w 1581481"/>
                <a:gd name="connsiteY0" fmla="*/ 1589267 h 2661481"/>
                <a:gd name="connsiteX1" fmla="*/ 1008476 w 1581481"/>
                <a:gd name="connsiteY1" fmla="*/ 397565 h 2661481"/>
                <a:gd name="connsiteX2" fmla="*/ 1581481 w 1581481"/>
                <a:gd name="connsiteY2" fmla="*/ 0 h 2661481"/>
                <a:gd name="connsiteX3" fmla="*/ 1573530 w 1581481"/>
                <a:gd name="connsiteY3" fmla="*/ 2368496 h 2661481"/>
                <a:gd name="connsiteX4" fmla="*/ 300810 w 1581481"/>
                <a:gd name="connsiteY4" fmla="*/ 2486772 h 2661481"/>
                <a:gd name="connsiteX5" fmla="*/ 45857 w 1581481"/>
                <a:gd name="connsiteY5" fmla="*/ 1589267 h 2661481"/>
                <a:gd name="connsiteX0" fmla="*/ 60597 w 1516708"/>
                <a:gd name="connsiteY0" fmla="*/ 1581316 h 2661929"/>
                <a:gd name="connsiteX1" fmla="*/ 943703 w 1516708"/>
                <a:gd name="connsiteY1" fmla="*/ 397565 h 2661929"/>
                <a:gd name="connsiteX2" fmla="*/ 1516708 w 1516708"/>
                <a:gd name="connsiteY2" fmla="*/ 0 h 2661929"/>
                <a:gd name="connsiteX3" fmla="*/ 1508757 w 1516708"/>
                <a:gd name="connsiteY3" fmla="*/ 2368496 h 2661929"/>
                <a:gd name="connsiteX4" fmla="*/ 236037 w 1516708"/>
                <a:gd name="connsiteY4" fmla="*/ 2486772 h 2661929"/>
                <a:gd name="connsiteX5" fmla="*/ 60597 w 1516708"/>
                <a:gd name="connsiteY5" fmla="*/ 1581316 h 2661929"/>
                <a:gd name="connsiteX0" fmla="*/ 55457 w 1535422"/>
                <a:gd name="connsiteY0" fmla="*/ 1589267 h 2661481"/>
                <a:gd name="connsiteX1" fmla="*/ 962417 w 1535422"/>
                <a:gd name="connsiteY1" fmla="*/ 397565 h 2661481"/>
                <a:gd name="connsiteX2" fmla="*/ 1535422 w 1535422"/>
                <a:gd name="connsiteY2" fmla="*/ 0 h 2661481"/>
                <a:gd name="connsiteX3" fmla="*/ 1527471 w 1535422"/>
                <a:gd name="connsiteY3" fmla="*/ 2368496 h 2661481"/>
                <a:gd name="connsiteX4" fmla="*/ 254751 w 1535422"/>
                <a:gd name="connsiteY4" fmla="*/ 2486772 h 2661481"/>
                <a:gd name="connsiteX5" fmla="*/ 55457 w 1535422"/>
                <a:gd name="connsiteY5" fmla="*/ 1589267 h 2661481"/>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8284 w 1538249"/>
                <a:gd name="connsiteY0" fmla="*/ 1589267 h 2677974"/>
                <a:gd name="connsiteX1" fmla="*/ 981147 w 1538249"/>
                <a:gd name="connsiteY1" fmla="*/ 405517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8" name="PA-组合 27">
            <a:extLst>
              <a:ext uri="{FF2B5EF4-FFF2-40B4-BE49-F238E27FC236}">
                <a16:creationId xmlns:a16="http://schemas.microsoft.com/office/drawing/2014/main" id="{2F59EA4B-7007-41D5-BC3C-6AA5D382F313}"/>
              </a:ext>
            </a:extLst>
          </p:cNvPr>
          <p:cNvGrpSpPr>
            <a:grpSpLocks/>
          </p:cNvGrpSpPr>
          <p:nvPr userDrawn="1">
            <p:custDataLst>
              <p:tags r:id="rId4"/>
            </p:custDataLst>
          </p:nvPr>
        </p:nvGrpSpPr>
        <p:grpSpPr bwMode="auto">
          <a:xfrm>
            <a:off x="11739563" y="4098925"/>
            <a:ext cx="571500" cy="500063"/>
            <a:chOff x="7999016" y="2945628"/>
            <a:chExt cx="3060596" cy="2677974"/>
          </a:xfrm>
        </p:grpSpPr>
        <p:sp>
          <p:nvSpPr>
            <p:cNvPr id="9" name="PA-泪滴形 6">
              <a:extLst>
                <a:ext uri="{FF2B5EF4-FFF2-40B4-BE49-F238E27FC236}">
                  <a16:creationId xmlns:a16="http://schemas.microsoft.com/office/drawing/2014/main" id="{4857778A-94CB-4BA1-9864-DA9211FF9118}"/>
                </a:ext>
              </a:extLst>
            </p:cNvPr>
            <p:cNvSpPr/>
            <p:nvPr>
              <p:custDataLst>
                <p:tags r:id="rId16"/>
              </p:custDataLst>
            </p:nvPr>
          </p:nvSpPr>
          <p:spPr>
            <a:xfrm flipH="1" flipV="1">
              <a:off x="9520810" y="2945628"/>
              <a:ext cx="1538802"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 fmla="*/ 0 w 1511770"/>
                <a:gd name="connsiteY0" fmla="*/ 1358680 h 2888832"/>
                <a:gd name="connsiteX1" fmla="*/ 755885 w 1511770"/>
                <a:gd name="connsiteY1" fmla="*/ 0 h 2888832"/>
                <a:gd name="connsiteX2" fmla="*/ 1511770 w 1511770"/>
                <a:gd name="connsiteY2" fmla="*/ 0 h 2888832"/>
                <a:gd name="connsiteX3" fmla="*/ 1503819 w 1511770"/>
                <a:gd name="connsiteY3" fmla="*/ 2368496 h 2888832"/>
                <a:gd name="connsiteX4" fmla="*/ 755885 w 1511770"/>
                <a:gd name="connsiteY4" fmla="*/ 2717360 h 2888832"/>
                <a:gd name="connsiteX5" fmla="*/ 0 w 1511770"/>
                <a:gd name="connsiteY5" fmla="*/ 1358680 h 2888832"/>
                <a:gd name="connsiteX0" fmla="*/ 13319 w 1525089"/>
                <a:gd name="connsiteY0" fmla="*/ 1358680 h 2771602"/>
                <a:gd name="connsiteX1" fmla="*/ 769204 w 1525089"/>
                <a:gd name="connsiteY1" fmla="*/ 0 h 2771602"/>
                <a:gd name="connsiteX2" fmla="*/ 1525089 w 1525089"/>
                <a:gd name="connsiteY2" fmla="*/ 0 h 2771602"/>
                <a:gd name="connsiteX3" fmla="*/ 1517138 w 1525089"/>
                <a:gd name="connsiteY3" fmla="*/ 2368496 h 2771602"/>
                <a:gd name="connsiteX4" fmla="*/ 379590 w 1525089"/>
                <a:gd name="connsiteY4" fmla="*/ 2454967 h 2771602"/>
                <a:gd name="connsiteX5" fmla="*/ 13319 w 1525089"/>
                <a:gd name="connsiteY5" fmla="*/ 1358680 h 2771602"/>
                <a:gd name="connsiteX0" fmla="*/ 13319 w 1525089"/>
                <a:gd name="connsiteY0" fmla="*/ 1358680 h 2660790"/>
                <a:gd name="connsiteX1" fmla="*/ 769204 w 1525089"/>
                <a:gd name="connsiteY1" fmla="*/ 0 h 2660790"/>
                <a:gd name="connsiteX2" fmla="*/ 1525089 w 1525089"/>
                <a:gd name="connsiteY2" fmla="*/ 0 h 2660790"/>
                <a:gd name="connsiteX3" fmla="*/ 1517138 w 1525089"/>
                <a:gd name="connsiteY3" fmla="*/ 2368496 h 2660790"/>
                <a:gd name="connsiteX4" fmla="*/ 379590 w 1525089"/>
                <a:gd name="connsiteY4" fmla="*/ 2454967 h 2660790"/>
                <a:gd name="connsiteX5" fmla="*/ 13319 w 1525089"/>
                <a:gd name="connsiteY5" fmla="*/ 1358680 h 2660790"/>
                <a:gd name="connsiteX0" fmla="*/ 36335 w 1548105"/>
                <a:gd name="connsiteY0" fmla="*/ 1358680 h 2674707"/>
                <a:gd name="connsiteX1" fmla="*/ 792220 w 1548105"/>
                <a:gd name="connsiteY1" fmla="*/ 0 h 2674707"/>
                <a:gd name="connsiteX2" fmla="*/ 1548105 w 1548105"/>
                <a:gd name="connsiteY2" fmla="*/ 0 h 2674707"/>
                <a:gd name="connsiteX3" fmla="*/ 1540154 w 1548105"/>
                <a:gd name="connsiteY3" fmla="*/ 2368496 h 2674707"/>
                <a:gd name="connsiteX4" fmla="*/ 267434 w 1548105"/>
                <a:gd name="connsiteY4" fmla="*/ 2486772 h 2674707"/>
                <a:gd name="connsiteX5" fmla="*/ 36335 w 1548105"/>
                <a:gd name="connsiteY5" fmla="*/ 1358680 h 2674707"/>
                <a:gd name="connsiteX0" fmla="*/ 33961 w 1561634"/>
                <a:gd name="connsiteY0" fmla="*/ 1549511 h 2663724"/>
                <a:gd name="connsiteX1" fmla="*/ 805749 w 1561634"/>
                <a:gd name="connsiteY1" fmla="*/ 0 h 2663724"/>
                <a:gd name="connsiteX2" fmla="*/ 1561634 w 1561634"/>
                <a:gd name="connsiteY2" fmla="*/ 0 h 2663724"/>
                <a:gd name="connsiteX3" fmla="*/ 1553683 w 1561634"/>
                <a:gd name="connsiteY3" fmla="*/ 2368496 h 2663724"/>
                <a:gd name="connsiteX4" fmla="*/ 280963 w 1561634"/>
                <a:gd name="connsiteY4" fmla="*/ 2486772 h 2663724"/>
                <a:gd name="connsiteX5" fmla="*/ 33961 w 1561634"/>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52788 w 1580461"/>
                <a:gd name="connsiteY0" fmla="*/ 1549511 h 2663724"/>
                <a:gd name="connsiteX1" fmla="*/ 1086969 w 1580461"/>
                <a:gd name="connsiteY1" fmla="*/ 500932 h 2663724"/>
                <a:gd name="connsiteX2" fmla="*/ 1580461 w 1580461"/>
                <a:gd name="connsiteY2" fmla="*/ 0 h 2663724"/>
                <a:gd name="connsiteX3" fmla="*/ 1572510 w 1580461"/>
                <a:gd name="connsiteY3" fmla="*/ 2368496 h 2663724"/>
                <a:gd name="connsiteX4" fmla="*/ 299790 w 1580461"/>
                <a:gd name="connsiteY4" fmla="*/ 2486772 h 2663724"/>
                <a:gd name="connsiteX5" fmla="*/ 52788 w 1580461"/>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5857 w 1581481"/>
                <a:gd name="connsiteY0" fmla="*/ 1589267 h 2661481"/>
                <a:gd name="connsiteX1" fmla="*/ 1008476 w 1581481"/>
                <a:gd name="connsiteY1" fmla="*/ 397565 h 2661481"/>
                <a:gd name="connsiteX2" fmla="*/ 1581481 w 1581481"/>
                <a:gd name="connsiteY2" fmla="*/ 0 h 2661481"/>
                <a:gd name="connsiteX3" fmla="*/ 1573530 w 1581481"/>
                <a:gd name="connsiteY3" fmla="*/ 2368496 h 2661481"/>
                <a:gd name="connsiteX4" fmla="*/ 300810 w 1581481"/>
                <a:gd name="connsiteY4" fmla="*/ 2486772 h 2661481"/>
                <a:gd name="connsiteX5" fmla="*/ 45857 w 1581481"/>
                <a:gd name="connsiteY5" fmla="*/ 1589267 h 2661481"/>
                <a:gd name="connsiteX0" fmla="*/ 60597 w 1516708"/>
                <a:gd name="connsiteY0" fmla="*/ 1581316 h 2661929"/>
                <a:gd name="connsiteX1" fmla="*/ 943703 w 1516708"/>
                <a:gd name="connsiteY1" fmla="*/ 397565 h 2661929"/>
                <a:gd name="connsiteX2" fmla="*/ 1516708 w 1516708"/>
                <a:gd name="connsiteY2" fmla="*/ 0 h 2661929"/>
                <a:gd name="connsiteX3" fmla="*/ 1508757 w 1516708"/>
                <a:gd name="connsiteY3" fmla="*/ 2368496 h 2661929"/>
                <a:gd name="connsiteX4" fmla="*/ 236037 w 1516708"/>
                <a:gd name="connsiteY4" fmla="*/ 2486772 h 2661929"/>
                <a:gd name="connsiteX5" fmla="*/ 60597 w 1516708"/>
                <a:gd name="connsiteY5" fmla="*/ 1581316 h 2661929"/>
                <a:gd name="connsiteX0" fmla="*/ 55457 w 1535422"/>
                <a:gd name="connsiteY0" fmla="*/ 1589267 h 2661481"/>
                <a:gd name="connsiteX1" fmla="*/ 962417 w 1535422"/>
                <a:gd name="connsiteY1" fmla="*/ 397565 h 2661481"/>
                <a:gd name="connsiteX2" fmla="*/ 1535422 w 1535422"/>
                <a:gd name="connsiteY2" fmla="*/ 0 h 2661481"/>
                <a:gd name="connsiteX3" fmla="*/ 1527471 w 1535422"/>
                <a:gd name="connsiteY3" fmla="*/ 2368496 h 2661481"/>
                <a:gd name="connsiteX4" fmla="*/ 254751 w 1535422"/>
                <a:gd name="connsiteY4" fmla="*/ 2486772 h 2661481"/>
                <a:gd name="connsiteX5" fmla="*/ 55457 w 1535422"/>
                <a:gd name="connsiteY5" fmla="*/ 1589267 h 2661481"/>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8284 w 1538249"/>
                <a:gd name="connsiteY0" fmla="*/ 1589267 h 2677974"/>
                <a:gd name="connsiteX1" fmla="*/ 981146 w 1538249"/>
                <a:gd name="connsiteY1" fmla="*/ 405516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 name="connsiteX0" fmla="*/ 58284 w 1538249"/>
                <a:gd name="connsiteY0" fmla="*/ 1589267 h 2677974"/>
                <a:gd name="connsiteX1" fmla="*/ 981146 w 1538249"/>
                <a:gd name="connsiteY1" fmla="*/ 405516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PA-泪滴形 6">
              <a:extLst>
                <a:ext uri="{FF2B5EF4-FFF2-40B4-BE49-F238E27FC236}">
                  <a16:creationId xmlns:a16="http://schemas.microsoft.com/office/drawing/2014/main" id="{57A51A48-100F-45B4-8EEE-9D2226C555C7}"/>
                </a:ext>
              </a:extLst>
            </p:cNvPr>
            <p:cNvSpPr/>
            <p:nvPr>
              <p:custDataLst>
                <p:tags r:id="rId17"/>
              </p:custDataLst>
            </p:nvPr>
          </p:nvSpPr>
          <p:spPr>
            <a:xfrm flipV="1">
              <a:off x="7999016" y="2945628"/>
              <a:ext cx="1538797"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 fmla="*/ 0 w 1511770"/>
                <a:gd name="connsiteY0" fmla="*/ 1358680 h 2888832"/>
                <a:gd name="connsiteX1" fmla="*/ 755885 w 1511770"/>
                <a:gd name="connsiteY1" fmla="*/ 0 h 2888832"/>
                <a:gd name="connsiteX2" fmla="*/ 1511770 w 1511770"/>
                <a:gd name="connsiteY2" fmla="*/ 0 h 2888832"/>
                <a:gd name="connsiteX3" fmla="*/ 1503819 w 1511770"/>
                <a:gd name="connsiteY3" fmla="*/ 2368496 h 2888832"/>
                <a:gd name="connsiteX4" fmla="*/ 755885 w 1511770"/>
                <a:gd name="connsiteY4" fmla="*/ 2717360 h 2888832"/>
                <a:gd name="connsiteX5" fmla="*/ 0 w 1511770"/>
                <a:gd name="connsiteY5" fmla="*/ 1358680 h 2888832"/>
                <a:gd name="connsiteX0" fmla="*/ 13319 w 1525089"/>
                <a:gd name="connsiteY0" fmla="*/ 1358680 h 2771602"/>
                <a:gd name="connsiteX1" fmla="*/ 769204 w 1525089"/>
                <a:gd name="connsiteY1" fmla="*/ 0 h 2771602"/>
                <a:gd name="connsiteX2" fmla="*/ 1525089 w 1525089"/>
                <a:gd name="connsiteY2" fmla="*/ 0 h 2771602"/>
                <a:gd name="connsiteX3" fmla="*/ 1517138 w 1525089"/>
                <a:gd name="connsiteY3" fmla="*/ 2368496 h 2771602"/>
                <a:gd name="connsiteX4" fmla="*/ 379590 w 1525089"/>
                <a:gd name="connsiteY4" fmla="*/ 2454967 h 2771602"/>
                <a:gd name="connsiteX5" fmla="*/ 13319 w 1525089"/>
                <a:gd name="connsiteY5" fmla="*/ 1358680 h 2771602"/>
                <a:gd name="connsiteX0" fmla="*/ 13319 w 1525089"/>
                <a:gd name="connsiteY0" fmla="*/ 1358680 h 2660790"/>
                <a:gd name="connsiteX1" fmla="*/ 769204 w 1525089"/>
                <a:gd name="connsiteY1" fmla="*/ 0 h 2660790"/>
                <a:gd name="connsiteX2" fmla="*/ 1525089 w 1525089"/>
                <a:gd name="connsiteY2" fmla="*/ 0 h 2660790"/>
                <a:gd name="connsiteX3" fmla="*/ 1517138 w 1525089"/>
                <a:gd name="connsiteY3" fmla="*/ 2368496 h 2660790"/>
                <a:gd name="connsiteX4" fmla="*/ 379590 w 1525089"/>
                <a:gd name="connsiteY4" fmla="*/ 2454967 h 2660790"/>
                <a:gd name="connsiteX5" fmla="*/ 13319 w 1525089"/>
                <a:gd name="connsiteY5" fmla="*/ 1358680 h 2660790"/>
                <a:gd name="connsiteX0" fmla="*/ 36335 w 1548105"/>
                <a:gd name="connsiteY0" fmla="*/ 1358680 h 2674707"/>
                <a:gd name="connsiteX1" fmla="*/ 792220 w 1548105"/>
                <a:gd name="connsiteY1" fmla="*/ 0 h 2674707"/>
                <a:gd name="connsiteX2" fmla="*/ 1548105 w 1548105"/>
                <a:gd name="connsiteY2" fmla="*/ 0 h 2674707"/>
                <a:gd name="connsiteX3" fmla="*/ 1540154 w 1548105"/>
                <a:gd name="connsiteY3" fmla="*/ 2368496 h 2674707"/>
                <a:gd name="connsiteX4" fmla="*/ 267434 w 1548105"/>
                <a:gd name="connsiteY4" fmla="*/ 2486772 h 2674707"/>
                <a:gd name="connsiteX5" fmla="*/ 36335 w 1548105"/>
                <a:gd name="connsiteY5" fmla="*/ 1358680 h 2674707"/>
                <a:gd name="connsiteX0" fmla="*/ 33961 w 1561634"/>
                <a:gd name="connsiteY0" fmla="*/ 1549511 h 2663724"/>
                <a:gd name="connsiteX1" fmla="*/ 805749 w 1561634"/>
                <a:gd name="connsiteY1" fmla="*/ 0 h 2663724"/>
                <a:gd name="connsiteX2" fmla="*/ 1561634 w 1561634"/>
                <a:gd name="connsiteY2" fmla="*/ 0 h 2663724"/>
                <a:gd name="connsiteX3" fmla="*/ 1553683 w 1561634"/>
                <a:gd name="connsiteY3" fmla="*/ 2368496 h 2663724"/>
                <a:gd name="connsiteX4" fmla="*/ 280963 w 1561634"/>
                <a:gd name="connsiteY4" fmla="*/ 2486772 h 2663724"/>
                <a:gd name="connsiteX5" fmla="*/ 33961 w 1561634"/>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52788 w 1580461"/>
                <a:gd name="connsiteY0" fmla="*/ 1549511 h 2663724"/>
                <a:gd name="connsiteX1" fmla="*/ 1086969 w 1580461"/>
                <a:gd name="connsiteY1" fmla="*/ 500932 h 2663724"/>
                <a:gd name="connsiteX2" fmla="*/ 1580461 w 1580461"/>
                <a:gd name="connsiteY2" fmla="*/ 0 h 2663724"/>
                <a:gd name="connsiteX3" fmla="*/ 1572510 w 1580461"/>
                <a:gd name="connsiteY3" fmla="*/ 2368496 h 2663724"/>
                <a:gd name="connsiteX4" fmla="*/ 299790 w 1580461"/>
                <a:gd name="connsiteY4" fmla="*/ 2486772 h 2663724"/>
                <a:gd name="connsiteX5" fmla="*/ 52788 w 1580461"/>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5857 w 1581481"/>
                <a:gd name="connsiteY0" fmla="*/ 1589267 h 2661481"/>
                <a:gd name="connsiteX1" fmla="*/ 1008476 w 1581481"/>
                <a:gd name="connsiteY1" fmla="*/ 397565 h 2661481"/>
                <a:gd name="connsiteX2" fmla="*/ 1581481 w 1581481"/>
                <a:gd name="connsiteY2" fmla="*/ 0 h 2661481"/>
                <a:gd name="connsiteX3" fmla="*/ 1573530 w 1581481"/>
                <a:gd name="connsiteY3" fmla="*/ 2368496 h 2661481"/>
                <a:gd name="connsiteX4" fmla="*/ 300810 w 1581481"/>
                <a:gd name="connsiteY4" fmla="*/ 2486772 h 2661481"/>
                <a:gd name="connsiteX5" fmla="*/ 45857 w 1581481"/>
                <a:gd name="connsiteY5" fmla="*/ 1589267 h 2661481"/>
                <a:gd name="connsiteX0" fmla="*/ 60597 w 1516708"/>
                <a:gd name="connsiteY0" fmla="*/ 1581316 h 2661929"/>
                <a:gd name="connsiteX1" fmla="*/ 943703 w 1516708"/>
                <a:gd name="connsiteY1" fmla="*/ 397565 h 2661929"/>
                <a:gd name="connsiteX2" fmla="*/ 1516708 w 1516708"/>
                <a:gd name="connsiteY2" fmla="*/ 0 h 2661929"/>
                <a:gd name="connsiteX3" fmla="*/ 1508757 w 1516708"/>
                <a:gd name="connsiteY3" fmla="*/ 2368496 h 2661929"/>
                <a:gd name="connsiteX4" fmla="*/ 236037 w 1516708"/>
                <a:gd name="connsiteY4" fmla="*/ 2486772 h 2661929"/>
                <a:gd name="connsiteX5" fmla="*/ 60597 w 1516708"/>
                <a:gd name="connsiteY5" fmla="*/ 1581316 h 2661929"/>
                <a:gd name="connsiteX0" fmla="*/ 55457 w 1535422"/>
                <a:gd name="connsiteY0" fmla="*/ 1589267 h 2661481"/>
                <a:gd name="connsiteX1" fmla="*/ 962417 w 1535422"/>
                <a:gd name="connsiteY1" fmla="*/ 397565 h 2661481"/>
                <a:gd name="connsiteX2" fmla="*/ 1535422 w 1535422"/>
                <a:gd name="connsiteY2" fmla="*/ 0 h 2661481"/>
                <a:gd name="connsiteX3" fmla="*/ 1527471 w 1535422"/>
                <a:gd name="connsiteY3" fmla="*/ 2368496 h 2661481"/>
                <a:gd name="connsiteX4" fmla="*/ 254751 w 1535422"/>
                <a:gd name="connsiteY4" fmla="*/ 2486772 h 2661481"/>
                <a:gd name="connsiteX5" fmla="*/ 55457 w 1535422"/>
                <a:gd name="connsiteY5" fmla="*/ 1589267 h 2661481"/>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8284 w 1538249"/>
                <a:gd name="connsiteY0" fmla="*/ 1589267 h 2677974"/>
                <a:gd name="connsiteX1" fmla="*/ 981147 w 1538249"/>
                <a:gd name="connsiteY1" fmla="*/ 405517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1" name="PA-组合 36">
            <a:extLst>
              <a:ext uri="{FF2B5EF4-FFF2-40B4-BE49-F238E27FC236}">
                <a16:creationId xmlns:a16="http://schemas.microsoft.com/office/drawing/2014/main" id="{125E609D-0844-41C7-AC28-C506DB2D3888}"/>
              </a:ext>
            </a:extLst>
          </p:cNvPr>
          <p:cNvGrpSpPr>
            <a:grpSpLocks/>
          </p:cNvGrpSpPr>
          <p:nvPr userDrawn="1">
            <p:custDataLst>
              <p:tags r:id="rId5"/>
            </p:custDataLst>
          </p:nvPr>
        </p:nvGrpSpPr>
        <p:grpSpPr bwMode="auto">
          <a:xfrm>
            <a:off x="11549063" y="5318125"/>
            <a:ext cx="811212" cy="709613"/>
            <a:chOff x="7999016" y="2945628"/>
            <a:chExt cx="3060596" cy="2677974"/>
          </a:xfrm>
        </p:grpSpPr>
        <p:sp>
          <p:nvSpPr>
            <p:cNvPr id="12" name="PA-泪滴形 6">
              <a:extLst>
                <a:ext uri="{FF2B5EF4-FFF2-40B4-BE49-F238E27FC236}">
                  <a16:creationId xmlns:a16="http://schemas.microsoft.com/office/drawing/2014/main" id="{392935C9-C3D1-4C82-8BF0-CF22F6E8F773}"/>
                </a:ext>
              </a:extLst>
            </p:cNvPr>
            <p:cNvSpPr/>
            <p:nvPr>
              <p:custDataLst>
                <p:tags r:id="rId14"/>
              </p:custDataLst>
            </p:nvPr>
          </p:nvSpPr>
          <p:spPr>
            <a:xfrm flipH="1" flipV="1">
              <a:off x="9520331" y="2945628"/>
              <a:ext cx="1539281"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 fmla="*/ 0 w 1511770"/>
                <a:gd name="connsiteY0" fmla="*/ 1358680 h 2888832"/>
                <a:gd name="connsiteX1" fmla="*/ 755885 w 1511770"/>
                <a:gd name="connsiteY1" fmla="*/ 0 h 2888832"/>
                <a:gd name="connsiteX2" fmla="*/ 1511770 w 1511770"/>
                <a:gd name="connsiteY2" fmla="*/ 0 h 2888832"/>
                <a:gd name="connsiteX3" fmla="*/ 1503819 w 1511770"/>
                <a:gd name="connsiteY3" fmla="*/ 2368496 h 2888832"/>
                <a:gd name="connsiteX4" fmla="*/ 755885 w 1511770"/>
                <a:gd name="connsiteY4" fmla="*/ 2717360 h 2888832"/>
                <a:gd name="connsiteX5" fmla="*/ 0 w 1511770"/>
                <a:gd name="connsiteY5" fmla="*/ 1358680 h 2888832"/>
                <a:gd name="connsiteX0" fmla="*/ 13319 w 1525089"/>
                <a:gd name="connsiteY0" fmla="*/ 1358680 h 2771602"/>
                <a:gd name="connsiteX1" fmla="*/ 769204 w 1525089"/>
                <a:gd name="connsiteY1" fmla="*/ 0 h 2771602"/>
                <a:gd name="connsiteX2" fmla="*/ 1525089 w 1525089"/>
                <a:gd name="connsiteY2" fmla="*/ 0 h 2771602"/>
                <a:gd name="connsiteX3" fmla="*/ 1517138 w 1525089"/>
                <a:gd name="connsiteY3" fmla="*/ 2368496 h 2771602"/>
                <a:gd name="connsiteX4" fmla="*/ 379590 w 1525089"/>
                <a:gd name="connsiteY4" fmla="*/ 2454967 h 2771602"/>
                <a:gd name="connsiteX5" fmla="*/ 13319 w 1525089"/>
                <a:gd name="connsiteY5" fmla="*/ 1358680 h 2771602"/>
                <a:gd name="connsiteX0" fmla="*/ 13319 w 1525089"/>
                <a:gd name="connsiteY0" fmla="*/ 1358680 h 2660790"/>
                <a:gd name="connsiteX1" fmla="*/ 769204 w 1525089"/>
                <a:gd name="connsiteY1" fmla="*/ 0 h 2660790"/>
                <a:gd name="connsiteX2" fmla="*/ 1525089 w 1525089"/>
                <a:gd name="connsiteY2" fmla="*/ 0 h 2660790"/>
                <a:gd name="connsiteX3" fmla="*/ 1517138 w 1525089"/>
                <a:gd name="connsiteY3" fmla="*/ 2368496 h 2660790"/>
                <a:gd name="connsiteX4" fmla="*/ 379590 w 1525089"/>
                <a:gd name="connsiteY4" fmla="*/ 2454967 h 2660790"/>
                <a:gd name="connsiteX5" fmla="*/ 13319 w 1525089"/>
                <a:gd name="connsiteY5" fmla="*/ 1358680 h 2660790"/>
                <a:gd name="connsiteX0" fmla="*/ 36335 w 1548105"/>
                <a:gd name="connsiteY0" fmla="*/ 1358680 h 2674707"/>
                <a:gd name="connsiteX1" fmla="*/ 792220 w 1548105"/>
                <a:gd name="connsiteY1" fmla="*/ 0 h 2674707"/>
                <a:gd name="connsiteX2" fmla="*/ 1548105 w 1548105"/>
                <a:gd name="connsiteY2" fmla="*/ 0 h 2674707"/>
                <a:gd name="connsiteX3" fmla="*/ 1540154 w 1548105"/>
                <a:gd name="connsiteY3" fmla="*/ 2368496 h 2674707"/>
                <a:gd name="connsiteX4" fmla="*/ 267434 w 1548105"/>
                <a:gd name="connsiteY4" fmla="*/ 2486772 h 2674707"/>
                <a:gd name="connsiteX5" fmla="*/ 36335 w 1548105"/>
                <a:gd name="connsiteY5" fmla="*/ 1358680 h 2674707"/>
                <a:gd name="connsiteX0" fmla="*/ 33961 w 1561634"/>
                <a:gd name="connsiteY0" fmla="*/ 1549511 h 2663724"/>
                <a:gd name="connsiteX1" fmla="*/ 805749 w 1561634"/>
                <a:gd name="connsiteY1" fmla="*/ 0 h 2663724"/>
                <a:gd name="connsiteX2" fmla="*/ 1561634 w 1561634"/>
                <a:gd name="connsiteY2" fmla="*/ 0 h 2663724"/>
                <a:gd name="connsiteX3" fmla="*/ 1553683 w 1561634"/>
                <a:gd name="connsiteY3" fmla="*/ 2368496 h 2663724"/>
                <a:gd name="connsiteX4" fmla="*/ 280963 w 1561634"/>
                <a:gd name="connsiteY4" fmla="*/ 2486772 h 2663724"/>
                <a:gd name="connsiteX5" fmla="*/ 33961 w 1561634"/>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52788 w 1580461"/>
                <a:gd name="connsiteY0" fmla="*/ 1549511 h 2663724"/>
                <a:gd name="connsiteX1" fmla="*/ 1086969 w 1580461"/>
                <a:gd name="connsiteY1" fmla="*/ 500932 h 2663724"/>
                <a:gd name="connsiteX2" fmla="*/ 1580461 w 1580461"/>
                <a:gd name="connsiteY2" fmla="*/ 0 h 2663724"/>
                <a:gd name="connsiteX3" fmla="*/ 1572510 w 1580461"/>
                <a:gd name="connsiteY3" fmla="*/ 2368496 h 2663724"/>
                <a:gd name="connsiteX4" fmla="*/ 299790 w 1580461"/>
                <a:gd name="connsiteY4" fmla="*/ 2486772 h 2663724"/>
                <a:gd name="connsiteX5" fmla="*/ 52788 w 1580461"/>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5857 w 1581481"/>
                <a:gd name="connsiteY0" fmla="*/ 1589267 h 2661481"/>
                <a:gd name="connsiteX1" fmla="*/ 1008476 w 1581481"/>
                <a:gd name="connsiteY1" fmla="*/ 397565 h 2661481"/>
                <a:gd name="connsiteX2" fmla="*/ 1581481 w 1581481"/>
                <a:gd name="connsiteY2" fmla="*/ 0 h 2661481"/>
                <a:gd name="connsiteX3" fmla="*/ 1573530 w 1581481"/>
                <a:gd name="connsiteY3" fmla="*/ 2368496 h 2661481"/>
                <a:gd name="connsiteX4" fmla="*/ 300810 w 1581481"/>
                <a:gd name="connsiteY4" fmla="*/ 2486772 h 2661481"/>
                <a:gd name="connsiteX5" fmla="*/ 45857 w 1581481"/>
                <a:gd name="connsiteY5" fmla="*/ 1589267 h 2661481"/>
                <a:gd name="connsiteX0" fmla="*/ 60597 w 1516708"/>
                <a:gd name="connsiteY0" fmla="*/ 1581316 h 2661929"/>
                <a:gd name="connsiteX1" fmla="*/ 943703 w 1516708"/>
                <a:gd name="connsiteY1" fmla="*/ 397565 h 2661929"/>
                <a:gd name="connsiteX2" fmla="*/ 1516708 w 1516708"/>
                <a:gd name="connsiteY2" fmla="*/ 0 h 2661929"/>
                <a:gd name="connsiteX3" fmla="*/ 1508757 w 1516708"/>
                <a:gd name="connsiteY3" fmla="*/ 2368496 h 2661929"/>
                <a:gd name="connsiteX4" fmla="*/ 236037 w 1516708"/>
                <a:gd name="connsiteY4" fmla="*/ 2486772 h 2661929"/>
                <a:gd name="connsiteX5" fmla="*/ 60597 w 1516708"/>
                <a:gd name="connsiteY5" fmla="*/ 1581316 h 2661929"/>
                <a:gd name="connsiteX0" fmla="*/ 55457 w 1535422"/>
                <a:gd name="connsiteY0" fmla="*/ 1589267 h 2661481"/>
                <a:gd name="connsiteX1" fmla="*/ 962417 w 1535422"/>
                <a:gd name="connsiteY1" fmla="*/ 397565 h 2661481"/>
                <a:gd name="connsiteX2" fmla="*/ 1535422 w 1535422"/>
                <a:gd name="connsiteY2" fmla="*/ 0 h 2661481"/>
                <a:gd name="connsiteX3" fmla="*/ 1527471 w 1535422"/>
                <a:gd name="connsiteY3" fmla="*/ 2368496 h 2661481"/>
                <a:gd name="connsiteX4" fmla="*/ 254751 w 1535422"/>
                <a:gd name="connsiteY4" fmla="*/ 2486772 h 2661481"/>
                <a:gd name="connsiteX5" fmla="*/ 55457 w 1535422"/>
                <a:gd name="connsiteY5" fmla="*/ 1589267 h 2661481"/>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8284 w 1538249"/>
                <a:gd name="connsiteY0" fmla="*/ 1589267 h 2677974"/>
                <a:gd name="connsiteX1" fmla="*/ 981146 w 1538249"/>
                <a:gd name="connsiteY1" fmla="*/ 405516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 name="connsiteX0" fmla="*/ 58284 w 1538249"/>
                <a:gd name="connsiteY0" fmla="*/ 1589267 h 2677974"/>
                <a:gd name="connsiteX1" fmla="*/ 981146 w 1538249"/>
                <a:gd name="connsiteY1" fmla="*/ 405516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PA-泪滴形 6">
              <a:extLst>
                <a:ext uri="{FF2B5EF4-FFF2-40B4-BE49-F238E27FC236}">
                  <a16:creationId xmlns:a16="http://schemas.microsoft.com/office/drawing/2014/main" id="{F29A1E0F-BFF6-4DD4-B885-2F3B818FB1FF}"/>
                </a:ext>
              </a:extLst>
            </p:cNvPr>
            <p:cNvSpPr/>
            <p:nvPr>
              <p:custDataLst>
                <p:tags r:id="rId15"/>
              </p:custDataLst>
            </p:nvPr>
          </p:nvSpPr>
          <p:spPr>
            <a:xfrm flipV="1">
              <a:off x="7999016" y="2945628"/>
              <a:ext cx="1539281"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 fmla="*/ 0 w 1511770"/>
                <a:gd name="connsiteY0" fmla="*/ 1358680 h 2888832"/>
                <a:gd name="connsiteX1" fmla="*/ 755885 w 1511770"/>
                <a:gd name="connsiteY1" fmla="*/ 0 h 2888832"/>
                <a:gd name="connsiteX2" fmla="*/ 1511770 w 1511770"/>
                <a:gd name="connsiteY2" fmla="*/ 0 h 2888832"/>
                <a:gd name="connsiteX3" fmla="*/ 1503819 w 1511770"/>
                <a:gd name="connsiteY3" fmla="*/ 2368496 h 2888832"/>
                <a:gd name="connsiteX4" fmla="*/ 755885 w 1511770"/>
                <a:gd name="connsiteY4" fmla="*/ 2717360 h 2888832"/>
                <a:gd name="connsiteX5" fmla="*/ 0 w 1511770"/>
                <a:gd name="connsiteY5" fmla="*/ 1358680 h 2888832"/>
                <a:gd name="connsiteX0" fmla="*/ 13319 w 1525089"/>
                <a:gd name="connsiteY0" fmla="*/ 1358680 h 2771602"/>
                <a:gd name="connsiteX1" fmla="*/ 769204 w 1525089"/>
                <a:gd name="connsiteY1" fmla="*/ 0 h 2771602"/>
                <a:gd name="connsiteX2" fmla="*/ 1525089 w 1525089"/>
                <a:gd name="connsiteY2" fmla="*/ 0 h 2771602"/>
                <a:gd name="connsiteX3" fmla="*/ 1517138 w 1525089"/>
                <a:gd name="connsiteY3" fmla="*/ 2368496 h 2771602"/>
                <a:gd name="connsiteX4" fmla="*/ 379590 w 1525089"/>
                <a:gd name="connsiteY4" fmla="*/ 2454967 h 2771602"/>
                <a:gd name="connsiteX5" fmla="*/ 13319 w 1525089"/>
                <a:gd name="connsiteY5" fmla="*/ 1358680 h 2771602"/>
                <a:gd name="connsiteX0" fmla="*/ 13319 w 1525089"/>
                <a:gd name="connsiteY0" fmla="*/ 1358680 h 2660790"/>
                <a:gd name="connsiteX1" fmla="*/ 769204 w 1525089"/>
                <a:gd name="connsiteY1" fmla="*/ 0 h 2660790"/>
                <a:gd name="connsiteX2" fmla="*/ 1525089 w 1525089"/>
                <a:gd name="connsiteY2" fmla="*/ 0 h 2660790"/>
                <a:gd name="connsiteX3" fmla="*/ 1517138 w 1525089"/>
                <a:gd name="connsiteY3" fmla="*/ 2368496 h 2660790"/>
                <a:gd name="connsiteX4" fmla="*/ 379590 w 1525089"/>
                <a:gd name="connsiteY4" fmla="*/ 2454967 h 2660790"/>
                <a:gd name="connsiteX5" fmla="*/ 13319 w 1525089"/>
                <a:gd name="connsiteY5" fmla="*/ 1358680 h 2660790"/>
                <a:gd name="connsiteX0" fmla="*/ 36335 w 1548105"/>
                <a:gd name="connsiteY0" fmla="*/ 1358680 h 2674707"/>
                <a:gd name="connsiteX1" fmla="*/ 792220 w 1548105"/>
                <a:gd name="connsiteY1" fmla="*/ 0 h 2674707"/>
                <a:gd name="connsiteX2" fmla="*/ 1548105 w 1548105"/>
                <a:gd name="connsiteY2" fmla="*/ 0 h 2674707"/>
                <a:gd name="connsiteX3" fmla="*/ 1540154 w 1548105"/>
                <a:gd name="connsiteY3" fmla="*/ 2368496 h 2674707"/>
                <a:gd name="connsiteX4" fmla="*/ 267434 w 1548105"/>
                <a:gd name="connsiteY4" fmla="*/ 2486772 h 2674707"/>
                <a:gd name="connsiteX5" fmla="*/ 36335 w 1548105"/>
                <a:gd name="connsiteY5" fmla="*/ 1358680 h 2674707"/>
                <a:gd name="connsiteX0" fmla="*/ 33961 w 1561634"/>
                <a:gd name="connsiteY0" fmla="*/ 1549511 h 2663724"/>
                <a:gd name="connsiteX1" fmla="*/ 805749 w 1561634"/>
                <a:gd name="connsiteY1" fmla="*/ 0 h 2663724"/>
                <a:gd name="connsiteX2" fmla="*/ 1561634 w 1561634"/>
                <a:gd name="connsiteY2" fmla="*/ 0 h 2663724"/>
                <a:gd name="connsiteX3" fmla="*/ 1553683 w 1561634"/>
                <a:gd name="connsiteY3" fmla="*/ 2368496 h 2663724"/>
                <a:gd name="connsiteX4" fmla="*/ 280963 w 1561634"/>
                <a:gd name="connsiteY4" fmla="*/ 2486772 h 2663724"/>
                <a:gd name="connsiteX5" fmla="*/ 33961 w 1561634"/>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52788 w 1580461"/>
                <a:gd name="connsiteY0" fmla="*/ 1549511 h 2663724"/>
                <a:gd name="connsiteX1" fmla="*/ 1086969 w 1580461"/>
                <a:gd name="connsiteY1" fmla="*/ 500932 h 2663724"/>
                <a:gd name="connsiteX2" fmla="*/ 1580461 w 1580461"/>
                <a:gd name="connsiteY2" fmla="*/ 0 h 2663724"/>
                <a:gd name="connsiteX3" fmla="*/ 1572510 w 1580461"/>
                <a:gd name="connsiteY3" fmla="*/ 2368496 h 2663724"/>
                <a:gd name="connsiteX4" fmla="*/ 299790 w 1580461"/>
                <a:gd name="connsiteY4" fmla="*/ 2486772 h 2663724"/>
                <a:gd name="connsiteX5" fmla="*/ 52788 w 1580461"/>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5857 w 1581481"/>
                <a:gd name="connsiteY0" fmla="*/ 1589267 h 2661481"/>
                <a:gd name="connsiteX1" fmla="*/ 1008476 w 1581481"/>
                <a:gd name="connsiteY1" fmla="*/ 397565 h 2661481"/>
                <a:gd name="connsiteX2" fmla="*/ 1581481 w 1581481"/>
                <a:gd name="connsiteY2" fmla="*/ 0 h 2661481"/>
                <a:gd name="connsiteX3" fmla="*/ 1573530 w 1581481"/>
                <a:gd name="connsiteY3" fmla="*/ 2368496 h 2661481"/>
                <a:gd name="connsiteX4" fmla="*/ 300810 w 1581481"/>
                <a:gd name="connsiteY4" fmla="*/ 2486772 h 2661481"/>
                <a:gd name="connsiteX5" fmla="*/ 45857 w 1581481"/>
                <a:gd name="connsiteY5" fmla="*/ 1589267 h 2661481"/>
                <a:gd name="connsiteX0" fmla="*/ 60597 w 1516708"/>
                <a:gd name="connsiteY0" fmla="*/ 1581316 h 2661929"/>
                <a:gd name="connsiteX1" fmla="*/ 943703 w 1516708"/>
                <a:gd name="connsiteY1" fmla="*/ 397565 h 2661929"/>
                <a:gd name="connsiteX2" fmla="*/ 1516708 w 1516708"/>
                <a:gd name="connsiteY2" fmla="*/ 0 h 2661929"/>
                <a:gd name="connsiteX3" fmla="*/ 1508757 w 1516708"/>
                <a:gd name="connsiteY3" fmla="*/ 2368496 h 2661929"/>
                <a:gd name="connsiteX4" fmla="*/ 236037 w 1516708"/>
                <a:gd name="connsiteY4" fmla="*/ 2486772 h 2661929"/>
                <a:gd name="connsiteX5" fmla="*/ 60597 w 1516708"/>
                <a:gd name="connsiteY5" fmla="*/ 1581316 h 2661929"/>
                <a:gd name="connsiteX0" fmla="*/ 55457 w 1535422"/>
                <a:gd name="connsiteY0" fmla="*/ 1589267 h 2661481"/>
                <a:gd name="connsiteX1" fmla="*/ 962417 w 1535422"/>
                <a:gd name="connsiteY1" fmla="*/ 397565 h 2661481"/>
                <a:gd name="connsiteX2" fmla="*/ 1535422 w 1535422"/>
                <a:gd name="connsiteY2" fmla="*/ 0 h 2661481"/>
                <a:gd name="connsiteX3" fmla="*/ 1527471 w 1535422"/>
                <a:gd name="connsiteY3" fmla="*/ 2368496 h 2661481"/>
                <a:gd name="connsiteX4" fmla="*/ 254751 w 1535422"/>
                <a:gd name="connsiteY4" fmla="*/ 2486772 h 2661481"/>
                <a:gd name="connsiteX5" fmla="*/ 55457 w 1535422"/>
                <a:gd name="connsiteY5" fmla="*/ 1589267 h 2661481"/>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8284 w 1538249"/>
                <a:gd name="connsiteY0" fmla="*/ 1589267 h 2677974"/>
                <a:gd name="connsiteX1" fmla="*/ 981147 w 1538249"/>
                <a:gd name="connsiteY1" fmla="*/ 405517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4" name="PA-组合 39">
            <a:extLst>
              <a:ext uri="{FF2B5EF4-FFF2-40B4-BE49-F238E27FC236}">
                <a16:creationId xmlns:a16="http://schemas.microsoft.com/office/drawing/2014/main" id="{F0C2769D-7CF0-45E4-AE12-26ABB4C95F52}"/>
              </a:ext>
            </a:extLst>
          </p:cNvPr>
          <p:cNvGrpSpPr>
            <a:grpSpLocks/>
          </p:cNvGrpSpPr>
          <p:nvPr userDrawn="1">
            <p:custDataLst>
              <p:tags r:id="rId6"/>
            </p:custDataLst>
          </p:nvPr>
        </p:nvGrpSpPr>
        <p:grpSpPr bwMode="auto">
          <a:xfrm>
            <a:off x="7296150" y="5949950"/>
            <a:ext cx="811213" cy="709613"/>
            <a:chOff x="7999016" y="2945628"/>
            <a:chExt cx="3060596" cy="2677974"/>
          </a:xfrm>
        </p:grpSpPr>
        <p:sp>
          <p:nvSpPr>
            <p:cNvPr id="15" name="PA-泪滴形 6">
              <a:extLst>
                <a:ext uri="{FF2B5EF4-FFF2-40B4-BE49-F238E27FC236}">
                  <a16:creationId xmlns:a16="http://schemas.microsoft.com/office/drawing/2014/main" id="{13FDB1FB-01F7-4E55-8362-F62C86ABB10D}"/>
                </a:ext>
              </a:extLst>
            </p:cNvPr>
            <p:cNvSpPr/>
            <p:nvPr>
              <p:custDataLst>
                <p:tags r:id="rId12"/>
              </p:custDataLst>
            </p:nvPr>
          </p:nvSpPr>
          <p:spPr>
            <a:xfrm flipH="1" flipV="1">
              <a:off x="9520329" y="2945628"/>
              <a:ext cx="1539283"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 fmla="*/ 0 w 1511770"/>
                <a:gd name="connsiteY0" fmla="*/ 1358680 h 2888832"/>
                <a:gd name="connsiteX1" fmla="*/ 755885 w 1511770"/>
                <a:gd name="connsiteY1" fmla="*/ 0 h 2888832"/>
                <a:gd name="connsiteX2" fmla="*/ 1511770 w 1511770"/>
                <a:gd name="connsiteY2" fmla="*/ 0 h 2888832"/>
                <a:gd name="connsiteX3" fmla="*/ 1503819 w 1511770"/>
                <a:gd name="connsiteY3" fmla="*/ 2368496 h 2888832"/>
                <a:gd name="connsiteX4" fmla="*/ 755885 w 1511770"/>
                <a:gd name="connsiteY4" fmla="*/ 2717360 h 2888832"/>
                <a:gd name="connsiteX5" fmla="*/ 0 w 1511770"/>
                <a:gd name="connsiteY5" fmla="*/ 1358680 h 2888832"/>
                <a:gd name="connsiteX0" fmla="*/ 13319 w 1525089"/>
                <a:gd name="connsiteY0" fmla="*/ 1358680 h 2771602"/>
                <a:gd name="connsiteX1" fmla="*/ 769204 w 1525089"/>
                <a:gd name="connsiteY1" fmla="*/ 0 h 2771602"/>
                <a:gd name="connsiteX2" fmla="*/ 1525089 w 1525089"/>
                <a:gd name="connsiteY2" fmla="*/ 0 h 2771602"/>
                <a:gd name="connsiteX3" fmla="*/ 1517138 w 1525089"/>
                <a:gd name="connsiteY3" fmla="*/ 2368496 h 2771602"/>
                <a:gd name="connsiteX4" fmla="*/ 379590 w 1525089"/>
                <a:gd name="connsiteY4" fmla="*/ 2454967 h 2771602"/>
                <a:gd name="connsiteX5" fmla="*/ 13319 w 1525089"/>
                <a:gd name="connsiteY5" fmla="*/ 1358680 h 2771602"/>
                <a:gd name="connsiteX0" fmla="*/ 13319 w 1525089"/>
                <a:gd name="connsiteY0" fmla="*/ 1358680 h 2660790"/>
                <a:gd name="connsiteX1" fmla="*/ 769204 w 1525089"/>
                <a:gd name="connsiteY1" fmla="*/ 0 h 2660790"/>
                <a:gd name="connsiteX2" fmla="*/ 1525089 w 1525089"/>
                <a:gd name="connsiteY2" fmla="*/ 0 h 2660790"/>
                <a:gd name="connsiteX3" fmla="*/ 1517138 w 1525089"/>
                <a:gd name="connsiteY3" fmla="*/ 2368496 h 2660790"/>
                <a:gd name="connsiteX4" fmla="*/ 379590 w 1525089"/>
                <a:gd name="connsiteY4" fmla="*/ 2454967 h 2660790"/>
                <a:gd name="connsiteX5" fmla="*/ 13319 w 1525089"/>
                <a:gd name="connsiteY5" fmla="*/ 1358680 h 2660790"/>
                <a:gd name="connsiteX0" fmla="*/ 36335 w 1548105"/>
                <a:gd name="connsiteY0" fmla="*/ 1358680 h 2674707"/>
                <a:gd name="connsiteX1" fmla="*/ 792220 w 1548105"/>
                <a:gd name="connsiteY1" fmla="*/ 0 h 2674707"/>
                <a:gd name="connsiteX2" fmla="*/ 1548105 w 1548105"/>
                <a:gd name="connsiteY2" fmla="*/ 0 h 2674707"/>
                <a:gd name="connsiteX3" fmla="*/ 1540154 w 1548105"/>
                <a:gd name="connsiteY3" fmla="*/ 2368496 h 2674707"/>
                <a:gd name="connsiteX4" fmla="*/ 267434 w 1548105"/>
                <a:gd name="connsiteY4" fmla="*/ 2486772 h 2674707"/>
                <a:gd name="connsiteX5" fmla="*/ 36335 w 1548105"/>
                <a:gd name="connsiteY5" fmla="*/ 1358680 h 2674707"/>
                <a:gd name="connsiteX0" fmla="*/ 33961 w 1561634"/>
                <a:gd name="connsiteY0" fmla="*/ 1549511 h 2663724"/>
                <a:gd name="connsiteX1" fmla="*/ 805749 w 1561634"/>
                <a:gd name="connsiteY1" fmla="*/ 0 h 2663724"/>
                <a:gd name="connsiteX2" fmla="*/ 1561634 w 1561634"/>
                <a:gd name="connsiteY2" fmla="*/ 0 h 2663724"/>
                <a:gd name="connsiteX3" fmla="*/ 1553683 w 1561634"/>
                <a:gd name="connsiteY3" fmla="*/ 2368496 h 2663724"/>
                <a:gd name="connsiteX4" fmla="*/ 280963 w 1561634"/>
                <a:gd name="connsiteY4" fmla="*/ 2486772 h 2663724"/>
                <a:gd name="connsiteX5" fmla="*/ 33961 w 1561634"/>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52788 w 1580461"/>
                <a:gd name="connsiteY0" fmla="*/ 1549511 h 2663724"/>
                <a:gd name="connsiteX1" fmla="*/ 1086969 w 1580461"/>
                <a:gd name="connsiteY1" fmla="*/ 500932 h 2663724"/>
                <a:gd name="connsiteX2" fmla="*/ 1580461 w 1580461"/>
                <a:gd name="connsiteY2" fmla="*/ 0 h 2663724"/>
                <a:gd name="connsiteX3" fmla="*/ 1572510 w 1580461"/>
                <a:gd name="connsiteY3" fmla="*/ 2368496 h 2663724"/>
                <a:gd name="connsiteX4" fmla="*/ 299790 w 1580461"/>
                <a:gd name="connsiteY4" fmla="*/ 2486772 h 2663724"/>
                <a:gd name="connsiteX5" fmla="*/ 52788 w 1580461"/>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5857 w 1581481"/>
                <a:gd name="connsiteY0" fmla="*/ 1589267 h 2661481"/>
                <a:gd name="connsiteX1" fmla="*/ 1008476 w 1581481"/>
                <a:gd name="connsiteY1" fmla="*/ 397565 h 2661481"/>
                <a:gd name="connsiteX2" fmla="*/ 1581481 w 1581481"/>
                <a:gd name="connsiteY2" fmla="*/ 0 h 2661481"/>
                <a:gd name="connsiteX3" fmla="*/ 1573530 w 1581481"/>
                <a:gd name="connsiteY3" fmla="*/ 2368496 h 2661481"/>
                <a:gd name="connsiteX4" fmla="*/ 300810 w 1581481"/>
                <a:gd name="connsiteY4" fmla="*/ 2486772 h 2661481"/>
                <a:gd name="connsiteX5" fmla="*/ 45857 w 1581481"/>
                <a:gd name="connsiteY5" fmla="*/ 1589267 h 2661481"/>
                <a:gd name="connsiteX0" fmla="*/ 60597 w 1516708"/>
                <a:gd name="connsiteY0" fmla="*/ 1581316 h 2661929"/>
                <a:gd name="connsiteX1" fmla="*/ 943703 w 1516708"/>
                <a:gd name="connsiteY1" fmla="*/ 397565 h 2661929"/>
                <a:gd name="connsiteX2" fmla="*/ 1516708 w 1516708"/>
                <a:gd name="connsiteY2" fmla="*/ 0 h 2661929"/>
                <a:gd name="connsiteX3" fmla="*/ 1508757 w 1516708"/>
                <a:gd name="connsiteY3" fmla="*/ 2368496 h 2661929"/>
                <a:gd name="connsiteX4" fmla="*/ 236037 w 1516708"/>
                <a:gd name="connsiteY4" fmla="*/ 2486772 h 2661929"/>
                <a:gd name="connsiteX5" fmla="*/ 60597 w 1516708"/>
                <a:gd name="connsiteY5" fmla="*/ 1581316 h 2661929"/>
                <a:gd name="connsiteX0" fmla="*/ 55457 w 1535422"/>
                <a:gd name="connsiteY0" fmla="*/ 1589267 h 2661481"/>
                <a:gd name="connsiteX1" fmla="*/ 962417 w 1535422"/>
                <a:gd name="connsiteY1" fmla="*/ 397565 h 2661481"/>
                <a:gd name="connsiteX2" fmla="*/ 1535422 w 1535422"/>
                <a:gd name="connsiteY2" fmla="*/ 0 h 2661481"/>
                <a:gd name="connsiteX3" fmla="*/ 1527471 w 1535422"/>
                <a:gd name="connsiteY3" fmla="*/ 2368496 h 2661481"/>
                <a:gd name="connsiteX4" fmla="*/ 254751 w 1535422"/>
                <a:gd name="connsiteY4" fmla="*/ 2486772 h 2661481"/>
                <a:gd name="connsiteX5" fmla="*/ 55457 w 1535422"/>
                <a:gd name="connsiteY5" fmla="*/ 1589267 h 2661481"/>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8284 w 1538249"/>
                <a:gd name="connsiteY0" fmla="*/ 1589267 h 2677974"/>
                <a:gd name="connsiteX1" fmla="*/ 981146 w 1538249"/>
                <a:gd name="connsiteY1" fmla="*/ 405516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 name="connsiteX0" fmla="*/ 58284 w 1538249"/>
                <a:gd name="connsiteY0" fmla="*/ 1589267 h 2677974"/>
                <a:gd name="connsiteX1" fmla="*/ 981146 w 1538249"/>
                <a:gd name="connsiteY1" fmla="*/ 405516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249" h="2677974">
                  <a:moveTo>
                    <a:pt x="58284" y="1589267"/>
                  </a:moveTo>
                  <a:cubicBezTo>
                    <a:pt x="178879" y="1242391"/>
                    <a:pt x="404657" y="962107"/>
                    <a:pt x="981146" y="405516"/>
                  </a:cubicBezTo>
                  <a:cubicBezTo>
                    <a:pt x="1166847" y="254441"/>
                    <a:pt x="1352548" y="135172"/>
                    <a:pt x="1538249" y="0"/>
                  </a:cubicBez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4A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PA-泪滴形 6">
              <a:extLst>
                <a:ext uri="{FF2B5EF4-FFF2-40B4-BE49-F238E27FC236}">
                  <a16:creationId xmlns:a16="http://schemas.microsoft.com/office/drawing/2014/main" id="{B6D746A0-4CF3-4E72-9A7E-BF736015613F}"/>
                </a:ext>
              </a:extLst>
            </p:cNvPr>
            <p:cNvSpPr/>
            <p:nvPr>
              <p:custDataLst>
                <p:tags r:id="rId13"/>
              </p:custDataLst>
            </p:nvPr>
          </p:nvSpPr>
          <p:spPr>
            <a:xfrm flipV="1">
              <a:off x="7999016" y="2945628"/>
              <a:ext cx="1539283" cy="2677974"/>
            </a:xfrm>
            <a:custGeom>
              <a:avLst/>
              <a:gdLst>
                <a:gd name="connsiteX0" fmla="*/ 0 w 1511770"/>
                <a:gd name="connsiteY0" fmla="*/ 1358680 h 2717359"/>
                <a:gd name="connsiteX1" fmla="*/ 755885 w 1511770"/>
                <a:gd name="connsiteY1" fmla="*/ 0 h 2717359"/>
                <a:gd name="connsiteX2" fmla="*/ 1511770 w 1511770"/>
                <a:gd name="connsiteY2" fmla="*/ 0 h 2717359"/>
                <a:gd name="connsiteX3" fmla="*/ 1511770 w 1511770"/>
                <a:gd name="connsiteY3" fmla="*/ 1358680 h 2717359"/>
                <a:gd name="connsiteX4" fmla="*/ 755885 w 1511770"/>
                <a:gd name="connsiteY4" fmla="*/ 2717360 h 2717359"/>
                <a:gd name="connsiteX5" fmla="*/ 0 w 1511770"/>
                <a:gd name="connsiteY5" fmla="*/ 1358680 h 2717359"/>
                <a:gd name="connsiteX0" fmla="*/ 0 w 1511770"/>
                <a:gd name="connsiteY0" fmla="*/ 1358680 h 2888832"/>
                <a:gd name="connsiteX1" fmla="*/ 755885 w 1511770"/>
                <a:gd name="connsiteY1" fmla="*/ 0 h 2888832"/>
                <a:gd name="connsiteX2" fmla="*/ 1511770 w 1511770"/>
                <a:gd name="connsiteY2" fmla="*/ 0 h 2888832"/>
                <a:gd name="connsiteX3" fmla="*/ 1503819 w 1511770"/>
                <a:gd name="connsiteY3" fmla="*/ 2368496 h 2888832"/>
                <a:gd name="connsiteX4" fmla="*/ 755885 w 1511770"/>
                <a:gd name="connsiteY4" fmla="*/ 2717360 h 2888832"/>
                <a:gd name="connsiteX5" fmla="*/ 0 w 1511770"/>
                <a:gd name="connsiteY5" fmla="*/ 1358680 h 2888832"/>
                <a:gd name="connsiteX0" fmla="*/ 13319 w 1525089"/>
                <a:gd name="connsiteY0" fmla="*/ 1358680 h 2771602"/>
                <a:gd name="connsiteX1" fmla="*/ 769204 w 1525089"/>
                <a:gd name="connsiteY1" fmla="*/ 0 h 2771602"/>
                <a:gd name="connsiteX2" fmla="*/ 1525089 w 1525089"/>
                <a:gd name="connsiteY2" fmla="*/ 0 h 2771602"/>
                <a:gd name="connsiteX3" fmla="*/ 1517138 w 1525089"/>
                <a:gd name="connsiteY3" fmla="*/ 2368496 h 2771602"/>
                <a:gd name="connsiteX4" fmla="*/ 379590 w 1525089"/>
                <a:gd name="connsiteY4" fmla="*/ 2454967 h 2771602"/>
                <a:gd name="connsiteX5" fmla="*/ 13319 w 1525089"/>
                <a:gd name="connsiteY5" fmla="*/ 1358680 h 2771602"/>
                <a:gd name="connsiteX0" fmla="*/ 13319 w 1525089"/>
                <a:gd name="connsiteY0" fmla="*/ 1358680 h 2660790"/>
                <a:gd name="connsiteX1" fmla="*/ 769204 w 1525089"/>
                <a:gd name="connsiteY1" fmla="*/ 0 h 2660790"/>
                <a:gd name="connsiteX2" fmla="*/ 1525089 w 1525089"/>
                <a:gd name="connsiteY2" fmla="*/ 0 h 2660790"/>
                <a:gd name="connsiteX3" fmla="*/ 1517138 w 1525089"/>
                <a:gd name="connsiteY3" fmla="*/ 2368496 h 2660790"/>
                <a:gd name="connsiteX4" fmla="*/ 379590 w 1525089"/>
                <a:gd name="connsiteY4" fmla="*/ 2454967 h 2660790"/>
                <a:gd name="connsiteX5" fmla="*/ 13319 w 1525089"/>
                <a:gd name="connsiteY5" fmla="*/ 1358680 h 2660790"/>
                <a:gd name="connsiteX0" fmla="*/ 36335 w 1548105"/>
                <a:gd name="connsiteY0" fmla="*/ 1358680 h 2674707"/>
                <a:gd name="connsiteX1" fmla="*/ 792220 w 1548105"/>
                <a:gd name="connsiteY1" fmla="*/ 0 h 2674707"/>
                <a:gd name="connsiteX2" fmla="*/ 1548105 w 1548105"/>
                <a:gd name="connsiteY2" fmla="*/ 0 h 2674707"/>
                <a:gd name="connsiteX3" fmla="*/ 1540154 w 1548105"/>
                <a:gd name="connsiteY3" fmla="*/ 2368496 h 2674707"/>
                <a:gd name="connsiteX4" fmla="*/ 267434 w 1548105"/>
                <a:gd name="connsiteY4" fmla="*/ 2486772 h 2674707"/>
                <a:gd name="connsiteX5" fmla="*/ 36335 w 1548105"/>
                <a:gd name="connsiteY5" fmla="*/ 1358680 h 2674707"/>
                <a:gd name="connsiteX0" fmla="*/ 33961 w 1561634"/>
                <a:gd name="connsiteY0" fmla="*/ 1549511 h 2663724"/>
                <a:gd name="connsiteX1" fmla="*/ 805749 w 1561634"/>
                <a:gd name="connsiteY1" fmla="*/ 0 h 2663724"/>
                <a:gd name="connsiteX2" fmla="*/ 1561634 w 1561634"/>
                <a:gd name="connsiteY2" fmla="*/ 0 h 2663724"/>
                <a:gd name="connsiteX3" fmla="*/ 1553683 w 1561634"/>
                <a:gd name="connsiteY3" fmla="*/ 2368496 h 2663724"/>
                <a:gd name="connsiteX4" fmla="*/ 280963 w 1561634"/>
                <a:gd name="connsiteY4" fmla="*/ 2486772 h 2663724"/>
                <a:gd name="connsiteX5" fmla="*/ 33961 w 1561634"/>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40770 w 1568443"/>
                <a:gd name="connsiteY0" fmla="*/ 1549511 h 2663724"/>
                <a:gd name="connsiteX1" fmla="*/ 907973 w 1568443"/>
                <a:gd name="connsiteY1" fmla="*/ 365760 h 2663724"/>
                <a:gd name="connsiteX2" fmla="*/ 1568443 w 1568443"/>
                <a:gd name="connsiteY2" fmla="*/ 0 h 2663724"/>
                <a:gd name="connsiteX3" fmla="*/ 1560492 w 1568443"/>
                <a:gd name="connsiteY3" fmla="*/ 2368496 h 2663724"/>
                <a:gd name="connsiteX4" fmla="*/ 287772 w 1568443"/>
                <a:gd name="connsiteY4" fmla="*/ 2486772 h 2663724"/>
                <a:gd name="connsiteX5" fmla="*/ 40770 w 1568443"/>
                <a:gd name="connsiteY5" fmla="*/ 1549511 h 2663724"/>
                <a:gd name="connsiteX0" fmla="*/ 52788 w 1580461"/>
                <a:gd name="connsiteY0" fmla="*/ 1549511 h 2663724"/>
                <a:gd name="connsiteX1" fmla="*/ 1086969 w 1580461"/>
                <a:gd name="connsiteY1" fmla="*/ 500932 h 2663724"/>
                <a:gd name="connsiteX2" fmla="*/ 1580461 w 1580461"/>
                <a:gd name="connsiteY2" fmla="*/ 0 h 2663724"/>
                <a:gd name="connsiteX3" fmla="*/ 1572510 w 1580461"/>
                <a:gd name="connsiteY3" fmla="*/ 2368496 h 2663724"/>
                <a:gd name="connsiteX4" fmla="*/ 299790 w 1580461"/>
                <a:gd name="connsiteY4" fmla="*/ 2486772 h 2663724"/>
                <a:gd name="connsiteX5" fmla="*/ 52788 w 1580461"/>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7053 w 1574726"/>
                <a:gd name="connsiteY0" fmla="*/ 1549511 h 2663724"/>
                <a:gd name="connsiteX1" fmla="*/ 1001721 w 1574726"/>
                <a:gd name="connsiteY1" fmla="*/ 397565 h 2663724"/>
                <a:gd name="connsiteX2" fmla="*/ 1574726 w 1574726"/>
                <a:gd name="connsiteY2" fmla="*/ 0 h 2663724"/>
                <a:gd name="connsiteX3" fmla="*/ 1566775 w 1574726"/>
                <a:gd name="connsiteY3" fmla="*/ 2368496 h 2663724"/>
                <a:gd name="connsiteX4" fmla="*/ 294055 w 1574726"/>
                <a:gd name="connsiteY4" fmla="*/ 2486772 h 2663724"/>
                <a:gd name="connsiteX5" fmla="*/ 47053 w 1574726"/>
                <a:gd name="connsiteY5" fmla="*/ 1549511 h 2663724"/>
                <a:gd name="connsiteX0" fmla="*/ 45857 w 1581481"/>
                <a:gd name="connsiteY0" fmla="*/ 1589267 h 2661481"/>
                <a:gd name="connsiteX1" fmla="*/ 1008476 w 1581481"/>
                <a:gd name="connsiteY1" fmla="*/ 397565 h 2661481"/>
                <a:gd name="connsiteX2" fmla="*/ 1581481 w 1581481"/>
                <a:gd name="connsiteY2" fmla="*/ 0 h 2661481"/>
                <a:gd name="connsiteX3" fmla="*/ 1573530 w 1581481"/>
                <a:gd name="connsiteY3" fmla="*/ 2368496 h 2661481"/>
                <a:gd name="connsiteX4" fmla="*/ 300810 w 1581481"/>
                <a:gd name="connsiteY4" fmla="*/ 2486772 h 2661481"/>
                <a:gd name="connsiteX5" fmla="*/ 45857 w 1581481"/>
                <a:gd name="connsiteY5" fmla="*/ 1589267 h 2661481"/>
                <a:gd name="connsiteX0" fmla="*/ 60597 w 1516708"/>
                <a:gd name="connsiteY0" fmla="*/ 1581316 h 2661929"/>
                <a:gd name="connsiteX1" fmla="*/ 943703 w 1516708"/>
                <a:gd name="connsiteY1" fmla="*/ 397565 h 2661929"/>
                <a:gd name="connsiteX2" fmla="*/ 1516708 w 1516708"/>
                <a:gd name="connsiteY2" fmla="*/ 0 h 2661929"/>
                <a:gd name="connsiteX3" fmla="*/ 1508757 w 1516708"/>
                <a:gd name="connsiteY3" fmla="*/ 2368496 h 2661929"/>
                <a:gd name="connsiteX4" fmla="*/ 236037 w 1516708"/>
                <a:gd name="connsiteY4" fmla="*/ 2486772 h 2661929"/>
                <a:gd name="connsiteX5" fmla="*/ 60597 w 1516708"/>
                <a:gd name="connsiteY5" fmla="*/ 1581316 h 2661929"/>
                <a:gd name="connsiteX0" fmla="*/ 55457 w 1535422"/>
                <a:gd name="connsiteY0" fmla="*/ 1589267 h 2661481"/>
                <a:gd name="connsiteX1" fmla="*/ 962417 w 1535422"/>
                <a:gd name="connsiteY1" fmla="*/ 397565 h 2661481"/>
                <a:gd name="connsiteX2" fmla="*/ 1535422 w 1535422"/>
                <a:gd name="connsiteY2" fmla="*/ 0 h 2661481"/>
                <a:gd name="connsiteX3" fmla="*/ 1527471 w 1535422"/>
                <a:gd name="connsiteY3" fmla="*/ 2368496 h 2661481"/>
                <a:gd name="connsiteX4" fmla="*/ 254751 w 1535422"/>
                <a:gd name="connsiteY4" fmla="*/ 2486772 h 2661481"/>
                <a:gd name="connsiteX5" fmla="*/ 55457 w 1535422"/>
                <a:gd name="connsiteY5" fmla="*/ 1589267 h 2661481"/>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2390"/>
                <a:gd name="connsiteX1" fmla="*/ 964066 w 1537071"/>
                <a:gd name="connsiteY1" fmla="*/ 397565 h 2672390"/>
                <a:gd name="connsiteX2" fmla="*/ 1537071 w 1537071"/>
                <a:gd name="connsiteY2" fmla="*/ 0 h 2672390"/>
                <a:gd name="connsiteX3" fmla="*/ 1529120 w 1537071"/>
                <a:gd name="connsiteY3" fmla="*/ 2368496 h 2672390"/>
                <a:gd name="connsiteX4" fmla="*/ 256400 w 1537071"/>
                <a:gd name="connsiteY4" fmla="*/ 2486772 h 2672390"/>
                <a:gd name="connsiteX5" fmla="*/ 57106 w 1537071"/>
                <a:gd name="connsiteY5" fmla="*/ 1589267 h 2672390"/>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7106 w 1537071"/>
                <a:gd name="connsiteY0" fmla="*/ 1589267 h 2677974"/>
                <a:gd name="connsiteX1" fmla="*/ 964066 w 1537071"/>
                <a:gd name="connsiteY1" fmla="*/ 397565 h 2677974"/>
                <a:gd name="connsiteX2" fmla="*/ 1537071 w 1537071"/>
                <a:gd name="connsiteY2" fmla="*/ 0 h 2677974"/>
                <a:gd name="connsiteX3" fmla="*/ 1529120 w 1537071"/>
                <a:gd name="connsiteY3" fmla="*/ 2368496 h 2677974"/>
                <a:gd name="connsiteX4" fmla="*/ 256400 w 1537071"/>
                <a:gd name="connsiteY4" fmla="*/ 2486772 h 2677974"/>
                <a:gd name="connsiteX5" fmla="*/ 57106 w 1537071"/>
                <a:gd name="connsiteY5" fmla="*/ 1589267 h 2677974"/>
                <a:gd name="connsiteX0" fmla="*/ 58284 w 1538249"/>
                <a:gd name="connsiteY0" fmla="*/ 1589267 h 2677974"/>
                <a:gd name="connsiteX1" fmla="*/ 981147 w 1538249"/>
                <a:gd name="connsiteY1" fmla="*/ 405517 h 2677974"/>
                <a:gd name="connsiteX2" fmla="*/ 1538249 w 1538249"/>
                <a:gd name="connsiteY2" fmla="*/ 0 h 2677974"/>
                <a:gd name="connsiteX3" fmla="*/ 1530298 w 1538249"/>
                <a:gd name="connsiteY3" fmla="*/ 2368496 h 2677974"/>
                <a:gd name="connsiteX4" fmla="*/ 257578 w 1538249"/>
                <a:gd name="connsiteY4" fmla="*/ 2486772 h 2677974"/>
                <a:gd name="connsiteX5" fmla="*/ 58284 w 1538249"/>
                <a:gd name="connsiteY5" fmla="*/ 1589267 h 26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249" h="2677974">
                  <a:moveTo>
                    <a:pt x="58284" y="1589267"/>
                  </a:moveTo>
                  <a:cubicBezTo>
                    <a:pt x="178879" y="1242391"/>
                    <a:pt x="372853" y="962108"/>
                    <a:pt x="981147" y="405517"/>
                  </a:cubicBezTo>
                  <a:lnTo>
                    <a:pt x="1538249" y="0"/>
                  </a:lnTo>
                  <a:cubicBezTo>
                    <a:pt x="1538249" y="452893"/>
                    <a:pt x="1530298" y="1915603"/>
                    <a:pt x="1530298" y="2368496"/>
                  </a:cubicBezTo>
                  <a:cubicBezTo>
                    <a:pt x="973706" y="2856481"/>
                    <a:pt x="510866" y="2664352"/>
                    <a:pt x="257578" y="2486772"/>
                  </a:cubicBezTo>
                  <a:cubicBezTo>
                    <a:pt x="4290" y="2309192"/>
                    <a:pt x="-62311" y="1936143"/>
                    <a:pt x="58284" y="1589267"/>
                  </a:cubicBezTo>
                  <a:close/>
                </a:path>
              </a:pathLst>
            </a:custGeom>
            <a:solidFill>
              <a:srgbClr val="F5BCC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17" name="PA-图片 27">
            <a:extLst>
              <a:ext uri="{FF2B5EF4-FFF2-40B4-BE49-F238E27FC236}">
                <a16:creationId xmlns:a16="http://schemas.microsoft.com/office/drawing/2014/main" id="{977C20BA-A0DA-49EB-B13D-E6AF6985C507}"/>
              </a:ext>
            </a:extLst>
          </p:cNvPr>
          <p:cNvPicPr>
            <a:picLocks noChangeAspect="1" noChangeArrowheads="1"/>
          </p:cNvPicPr>
          <p:nvPr userDrawn="1">
            <p:custDataLst>
              <p:tags r:id="rId7"/>
            </p:custDataLst>
          </p:nvPr>
        </p:nvPicPr>
        <p:blipFill>
          <a:blip r:embed="rId21">
            <a:extLst>
              <a:ext uri="{28A0092B-C50C-407E-A947-70E740481C1C}">
                <a14:useLocalDpi xmlns:a14="http://schemas.microsoft.com/office/drawing/2010/main" val="0"/>
              </a:ext>
            </a:extLst>
          </a:blip>
          <a:srcRect/>
          <a:stretch>
            <a:fillRect/>
          </a:stretch>
        </p:blipFill>
        <p:spPr bwMode="auto">
          <a:xfrm>
            <a:off x="10928350" y="4708525"/>
            <a:ext cx="8524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A-图片 28">
            <a:extLst>
              <a:ext uri="{FF2B5EF4-FFF2-40B4-BE49-F238E27FC236}">
                <a16:creationId xmlns:a16="http://schemas.microsoft.com/office/drawing/2014/main" id="{16070917-AD16-4F13-A542-42A8F7A3CEF1}"/>
              </a:ext>
            </a:extLst>
          </p:cNvPr>
          <p:cNvPicPr>
            <a:picLocks noChangeAspect="1" noChangeArrowheads="1"/>
          </p:cNvPicPr>
          <p:nvPr userDrawn="1">
            <p:custDataLst>
              <p:tags r:id="rId8"/>
            </p:custDataLst>
          </p:nvPr>
        </p:nvPicPr>
        <p:blipFill>
          <a:blip r:embed="rId22">
            <a:extLst>
              <a:ext uri="{28A0092B-C50C-407E-A947-70E740481C1C}">
                <a14:useLocalDpi xmlns:a14="http://schemas.microsoft.com/office/drawing/2010/main" val="0"/>
              </a:ext>
            </a:extLst>
          </a:blip>
          <a:srcRect/>
          <a:stretch>
            <a:fillRect/>
          </a:stretch>
        </p:blipFill>
        <p:spPr bwMode="auto">
          <a:xfrm>
            <a:off x="9458325" y="6027738"/>
            <a:ext cx="454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A-图片 28">
            <a:extLst>
              <a:ext uri="{FF2B5EF4-FFF2-40B4-BE49-F238E27FC236}">
                <a16:creationId xmlns:a16="http://schemas.microsoft.com/office/drawing/2014/main" id="{D788A9D4-BC19-44A6-9786-3935D990A5FB}"/>
              </a:ext>
            </a:extLst>
          </p:cNvPr>
          <p:cNvPicPr>
            <a:picLocks noChangeAspect="1" noChangeArrowheads="1"/>
          </p:cNvPicPr>
          <p:nvPr userDrawn="1">
            <p:custDataLst>
              <p:tags r:id="rId9"/>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1857038" y="6475413"/>
            <a:ext cx="4540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A-图片 27">
            <a:extLst>
              <a:ext uri="{FF2B5EF4-FFF2-40B4-BE49-F238E27FC236}">
                <a16:creationId xmlns:a16="http://schemas.microsoft.com/office/drawing/2014/main" id="{54FC72E5-5A66-484E-BEEE-41CA18B28A72}"/>
              </a:ext>
            </a:extLst>
          </p:cNvPr>
          <p:cNvPicPr>
            <a:picLocks noChangeAspect="1" noChangeArrowheads="1"/>
          </p:cNvPicPr>
          <p:nvPr userDrawn="1">
            <p:custDataLst>
              <p:tags r:id="rId10"/>
            </p:custDataLst>
          </p:nvPr>
        </p:nvPicPr>
        <p:blipFill>
          <a:blip r:embed="rId21">
            <a:extLst>
              <a:ext uri="{28A0092B-C50C-407E-A947-70E740481C1C}">
                <a14:useLocalDpi xmlns:a14="http://schemas.microsoft.com/office/drawing/2010/main" val="0"/>
              </a:ext>
            </a:extLst>
          </a:blip>
          <a:srcRect/>
          <a:stretch>
            <a:fillRect/>
          </a:stretch>
        </p:blipFill>
        <p:spPr bwMode="auto">
          <a:xfrm>
            <a:off x="6672263" y="6472238"/>
            <a:ext cx="852487"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A-图片 28">
            <a:extLst>
              <a:ext uri="{FF2B5EF4-FFF2-40B4-BE49-F238E27FC236}">
                <a16:creationId xmlns:a16="http://schemas.microsoft.com/office/drawing/2014/main" id="{06692521-A730-41B0-989F-6A502E15B3A6}"/>
              </a:ext>
            </a:extLst>
          </p:cNvPr>
          <p:cNvPicPr>
            <a:picLocks noChangeAspect="1" noChangeArrowheads="1"/>
          </p:cNvPicPr>
          <p:nvPr userDrawn="1">
            <p:custDataLst>
              <p:tags r:id="rId11"/>
            </p:custDataLst>
          </p:nvPr>
        </p:nvPicPr>
        <p:blipFill>
          <a:blip r:embed="rId22">
            <a:extLst>
              <a:ext uri="{28A0092B-C50C-407E-A947-70E740481C1C}">
                <a14:useLocalDpi xmlns:a14="http://schemas.microsoft.com/office/drawing/2010/main" val="0"/>
              </a:ext>
            </a:extLst>
          </a:blip>
          <a:srcRect/>
          <a:stretch>
            <a:fillRect/>
          </a:stretch>
        </p:blipFill>
        <p:spPr bwMode="auto">
          <a:xfrm>
            <a:off x="303213" y="1544638"/>
            <a:ext cx="454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7340378"/>
      </p:ext>
    </p:extLst>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31A158-CBEB-4102-9390-3BEE05BC287E}" type="datetimeFigureOut">
              <a:rPr lang="zh-CN" altLang="en-US" smtClean="0"/>
              <a:t>2019/12/11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BF287E-80EE-460E-AB8F-8095FD82BB2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F287E-80EE-460E-AB8F-8095FD82BB2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1A158-CBEB-4102-9390-3BEE05BC287E}" type="datetimeFigureOut">
              <a:rPr lang="zh-CN" altLang="en-US" smtClean="0"/>
              <a:t>2019/12/11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F287E-80EE-460E-AB8F-8095FD82BB2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B50C2B0E-0D3C-40FF-A6A1-FBE8591703E9}"/>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7B20B38A-5388-439B-9606-9FD95042D0CB}"/>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ED5E4D-A6B0-4278-8808-55A71B62E0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9041B3F4-527F-4D2E-B1CF-780BE392B6EC}" type="datetimeFigureOut">
              <a:rPr lang="zh-CN" altLang="en-US"/>
              <a:pPr>
                <a:defRPr/>
              </a:pPr>
              <a:t>2019/12/11</a:t>
            </a:fld>
            <a:endParaRPr lang="zh-CN" altLang="en-US"/>
          </a:p>
        </p:txBody>
      </p:sp>
      <p:sp>
        <p:nvSpPr>
          <p:cNvPr id="5" name="页脚占位符 4">
            <a:extLst>
              <a:ext uri="{FF2B5EF4-FFF2-40B4-BE49-F238E27FC236}">
                <a16:creationId xmlns:a16="http://schemas.microsoft.com/office/drawing/2014/main" id="{7FF4B57F-20E5-401C-99EB-2CB023F8E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073D3BF9-0A78-47F2-AA6F-BA99F411ED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ECA25836-9E2D-48DF-9ECE-CFF3F63689CA}" type="slidenum">
              <a:rPr lang="zh-CN" altLang="en-US"/>
              <a:pPr>
                <a:defRPr/>
              </a:pPr>
              <a:t>‹#›</a:t>
            </a:fld>
            <a:endParaRPr lang="zh-CN" altLang="en-US"/>
          </a:p>
        </p:txBody>
      </p:sp>
    </p:spTree>
    <p:extLst>
      <p:ext uri="{BB962C8B-B14F-4D97-AF65-F5344CB8AC3E}">
        <p14:creationId xmlns:p14="http://schemas.microsoft.com/office/powerpoint/2010/main" val="28897119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spd="slow" advTm="3000">
    <p:random/>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image" Target="../media/image6.png"/><Relationship Id="rId3" Type="http://schemas.openxmlformats.org/officeDocument/2006/relationships/tags" Target="../tags/tag60.xml"/><Relationship Id="rId21" Type="http://schemas.openxmlformats.org/officeDocument/2006/relationships/image" Target="../media/image9.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image" Target="../media/image5.png"/><Relationship Id="rId2" Type="http://schemas.openxmlformats.org/officeDocument/2006/relationships/tags" Target="../tags/tag59.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image" Target="../media/image3.png"/><Relationship Id="rId23" Type="http://schemas.openxmlformats.org/officeDocument/2006/relationships/image" Target="../media/image11.png"/><Relationship Id="rId10" Type="http://schemas.openxmlformats.org/officeDocument/2006/relationships/tags" Target="../tags/tag67.xml"/><Relationship Id="rId19" Type="http://schemas.openxmlformats.org/officeDocument/2006/relationships/image" Target="../media/image7.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slideLayout" Target="../slideLayouts/slideLayout7.xml"/><Relationship Id="rId22"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2.xml"/><Relationship Id="rId7" Type="http://schemas.openxmlformats.org/officeDocument/2006/relationships/image" Target="../media/image14.png"/><Relationship Id="rId12" Type="http://schemas.openxmlformats.org/officeDocument/2006/relationships/image" Target="../media/image28.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slideLayout" Target="../slideLayouts/slideLayout19.xml"/><Relationship Id="rId10" Type="http://schemas.openxmlformats.org/officeDocument/2006/relationships/image" Target="../media/image26.png"/><Relationship Id="rId4" Type="http://schemas.openxmlformats.org/officeDocument/2006/relationships/tags" Target="../tags/tag133.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6.xml"/><Relationship Id="rId7" Type="http://schemas.openxmlformats.org/officeDocument/2006/relationships/image" Target="../media/image14.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3.png"/><Relationship Id="rId11" Type="http://schemas.openxmlformats.org/officeDocument/2006/relationships/image" Target="../media/image30.png"/><Relationship Id="rId5" Type="http://schemas.openxmlformats.org/officeDocument/2006/relationships/slideLayout" Target="../slideLayouts/slideLayout7.xml"/><Relationship Id="rId10" Type="http://schemas.openxmlformats.org/officeDocument/2006/relationships/image" Target="../media/image29.png"/><Relationship Id="rId4" Type="http://schemas.openxmlformats.org/officeDocument/2006/relationships/tags" Target="../tags/tag137.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40.xml"/><Relationship Id="rId7" Type="http://schemas.openxmlformats.org/officeDocument/2006/relationships/image" Target="../media/image13.png"/><Relationship Id="rId12" Type="http://schemas.openxmlformats.org/officeDocument/2006/relationships/image" Target="../media/image32.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notesSlide" Target="../notesSlides/notesSlide1.xml"/><Relationship Id="rId11" Type="http://schemas.openxmlformats.org/officeDocument/2006/relationships/image" Target="../media/image31.png"/><Relationship Id="rId5" Type="http://schemas.openxmlformats.org/officeDocument/2006/relationships/slideLayout" Target="../slideLayouts/slideLayout7.xml"/><Relationship Id="rId10" Type="http://schemas.openxmlformats.org/officeDocument/2006/relationships/image" Target="../media/image7.png"/><Relationship Id="rId4" Type="http://schemas.openxmlformats.org/officeDocument/2006/relationships/tags" Target="../tags/tag141.xml"/><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tags" Target="../tags/tag154.xml"/><Relationship Id="rId18" Type="http://schemas.openxmlformats.org/officeDocument/2006/relationships/image" Target="../media/image6.png"/><Relationship Id="rId3" Type="http://schemas.openxmlformats.org/officeDocument/2006/relationships/tags" Target="../tags/tag144.xml"/><Relationship Id="rId21" Type="http://schemas.openxmlformats.org/officeDocument/2006/relationships/image" Target="../media/image9.png"/><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image" Target="../media/image5.png"/><Relationship Id="rId2" Type="http://schemas.openxmlformats.org/officeDocument/2006/relationships/tags" Target="../tags/tag143.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image" Target="../media/image3.png"/><Relationship Id="rId23" Type="http://schemas.openxmlformats.org/officeDocument/2006/relationships/image" Target="../media/image11.png"/><Relationship Id="rId10" Type="http://schemas.openxmlformats.org/officeDocument/2006/relationships/tags" Target="../tags/tag151.xml"/><Relationship Id="rId19" Type="http://schemas.openxmlformats.org/officeDocument/2006/relationships/image" Target="../media/image7.png"/><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slideLayout" Target="../slideLayouts/slideLayout7.xml"/><Relationship Id="rId2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tags" Target="../tags/tag88.xml"/><Relationship Id="rId26" Type="http://schemas.openxmlformats.org/officeDocument/2006/relationships/tags" Target="../tags/tag96.xml"/><Relationship Id="rId39" Type="http://schemas.openxmlformats.org/officeDocument/2006/relationships/image" Target="../media/image12.png"/><Relationship Id="rId3" Type="http://schemas.openxmlformats.org/officeDocument/2006/relationships/tags" Target="../tags/tag73.xml"/><Relationship Id="rId21" Type="http://schemas.openxmlformats.org/officeDocument/2006/relationships/tags" Target="../tags/tag91.xml"/><Relationship Id="rId34" Type="http://schemas.openxmlformats.org/officeDocument/2006/relationships/slideLayout" Target="../slideLayouts/slideLayout7.xml"/><Relationship Id="rId42" Type="http://schemas.openxmlformats.org/officeDocument/2006/relationships/image" Target="../media/image13.png"/><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tags" Target="../tags/tag95.xml"/><Relationship Id="rId33" Type="http://schemas.openxmlformats.org/officeDocument/2006/relationships/tags" Target="../tags/tag103.xml"/><Relationship Id="rId38" Type="http://schemas.openxmlformats.org/officeDocument/2006/relationships/image" Target="../media/image6.png"/><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tags" Target="../tags/tag90.xml"/><Relationship Id="rId29" Type="http://schemas.openxmlformats.org/officeDocument/2006/relationships/tags" Target="../tags/tag99.xml"/><Relationship Id="rId41" Type="http://schemas.openxmlformats.org/officeDocument/2006/relationships/image" Target="../media/image9.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tags" Target="../tags/tag94.xml"/><Relationship Id="rId32" Type="http://schemas.openxmlformats.org/officeDocument/2006/relationships/tags" Target="../tags/tag102.xml"/><Relationship Id="rId37" Type="http://schemas.openxmlformats.org/officeDocument/2006/relationships/image" Target="../media/image5.png"/><Relationship Id="rId40" Type="http://schemas.openxmlformats.org/officeDocument/2006/relationships/image" Target="../media/image8.png"/><Relationship Id="rId5" Type="http://schemas.openxmlformats.org/officeDocument/2006/relationships/tags" Target="../tags/tag75.xml"/><Relationship Id="rId15" Type="http://schemas.openxmlformats.org/officeDocument/2006/relationships/tags" Target="../tags/tag85.xml"/><Relationship Id="rId23" Type="http://schemas.openxmlformats.org/officeDocument/2006/relationships/tags" Target="../tags/tag93.xml"/><Relationship Id="rId28" Type="http://schemas.openxmlformats.org/officeDocument/2006/relationships/tags" Target="../tags/tag98.xml"/><Relationship Id="rId36" Type="http://schemas.openxmlformats.org/officeDocument/2006/relationships/image" Target="../media/image4.png"/><Relationship Id="rId10" Type="http://schemas.openxmlformats.org/officeDocument/2006/relationships/tags" Target="../tags/tag80.xml"/><Relationship Id="rId19" Type="http://schemas.openxmlformats.org/officeDocument/2006/relationships/tags" Target="../tags/tag89.xml"/><Relationship Id="rId31" Type="http://schemas.openxmlformats.org/officeDocument/2006/relationships/tags" Target="../tags/tag101.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tags" Target="../tags/tag92.xml"/><Relationship Id="rId27" Type="http://schemas.openxmlformats.org/officeDocument/2006/relationships/tags" Target="../tags/tag97.xml"/><Relationship Id="rId30" Type="http://schemas.openxmlformats.org/officeDocument/2006/relationships/tags" Target="../tags/tag100.xml"/><Relationship Id="rId35"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18" Type="http://schemas.openxmlformats.org/officeDocument/2006/relationships/image" Target="../media/image6.png"/><Relationship Id="rId3" Type="http://schemas.openxmlformats.org/officeDocument/2006/relationships/tags" Target="../tags/tag157.xml"/><Relationship Id="rId21" Type="http://schemas.openxmlformats.org/officeDocument/2006/relationships/image" Target="../media/image45.png"/><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image" Target="../media/image5.png"/><Relationship Id="rId2" Type="http://schemas.openxmlformats.org/officeDocument/2006/relationships/tags" Target="../tags/tag156.xml"/><Relationship Id="rId16" Type="http://schemas.openxmlformats.org/officeDocument/2006/relationships/image" Target="../media/image43.png"/><Relationship Id="rId20" Type="http://schemas.openxmlformats.org/officeDocument/2006/relationships/image" Target="../media/image8.png"/><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image" Target="../media/image3.png"/><Relationship Id="rId23" Type="http://schemas.openxmlformats.org/officeDocument/2006/relationships/image" Target="../media/image46.png"/><Relationship Id="rId10" Type="http://schemas.openxmlformats.org/officeDocument/2006/relationships/tags" Target="../tags/tag164.xml"/><Relationship Id="rId19" Type="http://schemas.openxmlformats.org/officeDocument/2006/relationships/image" Target="../media/image44.png"/><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slideLayout" Target="../slideLayouts/slideLayout31.xml"/><Relationship Id="rId22"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tags" Target="../tags/tag193.xml"/><Relationship Id="rId39" Type="http://schemas.openxmlformats.org/officeDocument/2006/relationships/image" Target="../media/image43.png"/><Relationship Id="rId3" Type="http://schemas.openxmlformats.org/officeDocument/2006/relationships/tags" Target="../tags/tag170.xml"/><Relationship Id="rId21" Type="http://schemas.openxmlformats.org/officeDocument/2006/relationships/tags" Target="../tags/tag188.xml"/><Relationship Id="rId34" Type="http://schemas.openxmlformats.org/officeDocument/2006/relationships/tags" Target="../tags/tag201.xml"/><Relationship Id="rId42" Type="http://schemas.openxmlformats.org/officeDocument/2006/relationships/image" Target="../media/image12.png"/><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tags" Target="../tags/tag192.xml"/><Relationship Id="rId33" Type="http://schemas.openxmlformats.org/officeDocument/2006/relationships/tags" Target="../tags/tag200.xml"/><Relationship Id="rId38" Type="http://schemas.openxmlformats.org/officeDocument/2006/relationships/image" Target="../media/image3.png"/><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tags" Target="../tags/tag196.xml"/><Relationship Id="rId41" Type="http://schemas.openxmlformats.org/officeDocument/2006/relationships/image" Target="../media/image6.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tags" Target="../tags/tag199.xml"/><Relationship Id="rId37" Type="http://schemas.openxmlformats.org/officeDocument/2006/relationships/slideLayout" Target="../slideLayouts/slideLayout31.xml"/><Relationship Id="rId40" Type="http://schemas.openxmlformats.org/officeDocument/2006/relationships/image" Target="../media/image5.png"/><Relationship Id="rId45" Type="http://schemas.openxmlformats.org/officeDocument/2006/relationships/image" Target="../media/image47.png"/><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tags" Target="../tags/tag195.xml"/><Relationship Id="rId36" Type="http://schemas.openxmlformats.org/officeDocument/2006/relationships/tags" Target="../tags/tag203.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tags" Target="../tags/tag198.xml"/><Relationship Id="rId44" Type="http://schemas.openxmlformats.org/officeDocument/2006/relationships/image" Target="../media/image45.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tags" Target="../tags/tag194.xml"/><Relationship Id="rId30" Type="http://schemas.openxmlformats.org/officeDocument/2006/relationships/tags" Target="../tags/tag197.xml"/><Relationship Id="rId35" Type="http://schemas.openxmlformats.org/officeDocument/2006/relationships/tags" Target="../tags/tag202.xml"/><Relationship Id="rId43"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06.xml"/><Relationship Id="rId7" Type="http://schemas.openxmlformats.org/officeDocument/2006/relationships/image" Target="../media/image47.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slideLayout" Target="../slideLayouts/slideLayout31.xml"/><Relationship Id="rId11" Type="http://schemas.openxmlformats.org/officeDocument/2006/relationships/image" Target="../media/image48.png"/><Relationship Id="rId5" Type="http://schemas.openxmlformats.org/officeDocument/2006/relationships/tags" Target="../tags/tag208.xml"/><Relationship Id="rId10" Type="http://schemas.openxmlformats.org/officeDocument/2006/relationships/image" Target="../media/image44.png"/><Relationship Id="rId4" Type="http://schemas.openxmlformats.org/officeDocument/2006/relationships/tags" Target="../tags/tag207.xml"/><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211.xml"/><Relationship Id="rId7" Type="http://schemas.openxmlformats.org/officeDocument/2006/relationships/image" Target="../media/image5.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14.png"/><Relationship Id="rId11" Type="http://schemas.openxmlformats.org/officeDocument/2006/relationships/image" Target="../media/image51.png"/><Relationship Id="rId5" Type="http://schemas.openxmlformats.org/officeDocument/2006/relationships/slideLayout" Target="../slideLayouts/slideLayout31.xml"/><Relationship Id="rId10" Type="http://schemas.openxmlformats.org/officeDocument/2006/relationships/image" Target="../media/image50.png"/><Relationship Id="rId4" Type="http://schemas.openxmlformats.org/officeDocument/2006/relationships/tags" Target="../tags/tag212.xml"/><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31.xml"/><Relationship Id="rId7" Type="http://schemas.openxmlformats.org/officeDocument/2006/relationships/image" Target="../media/image53.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17.xml"/><Relationship Id="rId7" Type="http://schemas.openxmlformats.org/officeDocument/2006/relationships/image" Target="../media/image47.png"/><Relationship Id="rId12" Type="http://schemas.openxmlformats.org/officeDocument/2006/relationships/image" Target="../media/image56.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slideLayout" Target="../slideLayouts/slideLayout31.xml"/><Relationship Id="rId11" Type="http://schemas.openxmlformats.org/officeDocument/2006/relationships/image" Target="../media/image55.png"/><Relationship Id="rId5" Type="http://schemas.openxmlformats.org/officeDocument/2006/relationships/tags" Target="../tags/tag219.xml"/><Relationship Id="rId10" Type="http://schemas.openxmlformats.org/officeDocument/2006/relationships/image" Target="../media/image44.png"/><Relationship Id="rId4" Type="http://schemas.openxmlformats.org/officeDocument/2006/relationships/tags" Target="../tags/tag218.xml"/><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8.png"/><Relationship Id="rId3" Type="http://schemas.openxmlformats.org/officeDocument/2006/relationships/tags" Target="../tags/tag222.xml"/><Relationship Id="rId7" Type="http://schemas.openxmlformats.org/officeDocument/2006/relationships/notesSlide" Target="../notesSlides/notesSlide2.xml"/><Relationship Id="rId12" Type="http://schemas.openxmlformats.org/officeDocument/2006/relationships/image" Target="../media/image57.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slideLayout" Target="../slideLayouts/slideLayout31.xml"/><Relationship Id="rId11" Type="http://schemas.openxmlformats.org/officeDocument/2006/relationships/image" Target="../media/image44.png"/><Relationship Id="rId5" Type="http://schemas.openxmlformats.org/officeDocument/2006/relationships/tags" Target="../tags/tag224.xml"/><Relationship Id="rId10" Type="http://schemas.openxmlformats.org/officeDocument/2006/relationships/image" Target="../media/image5.png"/><Relationship Id="rId4" Type="http://schemas.openxmlformats.org/officeDocument/2006/relationships/tags" Target="../tags/tag223.xml"/><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27.xml"/><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slideLayout" Target="../slideLayouts/slideLayout31.xml"/><Relationship Id="rId11" Type="http://schemas.openxmlformats.org/officeDocument/2006/relationships/image" Target="../media/image59.png"/><Relationship Id="rId5" Type="http://schemas.openxmlformats.org/officeDocument/2006/relationships/tags" Target="../tags/tag229.xml"/><Relationship Id="rId10" Type="http://schemas.openxmlformats.org/officeDocument/2006/relationships/image" Target="../media/image44.png"/><Relationship Id="rId4" Type="http://schemas.openxmlformats.org/officeDocument/2006/relationships/tags" Target="../tags/tag228.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06.xml"/><Relationship Id="rId7" Type="http://schemas.openxmlformats.org/officeDocument/2006/relationships/image" Target="../media/image13.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7.xml"/><Relationship Id="rId11" Type="http://schemas.openxmlformats.org/officeDocument/2006/relationships/image" Target="../media/image15.png"/><Relationship Id="rId5" Type="http://schemas.openxmlformats.org/officeDocument/2006/relationships/tags" Target="../tags/tag108.xml"/><Relationship Id="rId10" Type="http://schemas.openxmlformats.org/officeDocument/2006/relationships/image" Target="../media/image7.png"/><Relationship Id="rId4" Type="http://schemas.openxmlformats.org/officeDocument/2006/relationships/tags" Target="../tags/tag10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32.xml"/><Relationship Id="rId7" Type="http://schemas.openxmlformats.org/officeDocument/2006/relationships/image" Target="../media/image47.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31.xml"/><Relationship Id="rId11" Type="http://schemas.openxmlformats.org/officeDocument/2006/relationships/image" Target="../media/image61.png"/><Relationship Id="rId5" Type="http://schemas.openxmlformats.org/officeDocument/2006/relationships/tags" Target="../tags/tag234.xml"/><Relationship Id="rId10" Type="http://schemas.openxmlformats.org/officeDocument/2006/relationships/image" Target="../media/image44.png"/><Relationship Id="rId4" Type="http://schemas.openxmlformats.org/officeDocument/2006/relationships/tags" Target="../tags/tag233.xml"/><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237.xml"/><Relationship Id="rId7" Type="http://schemas.openxmlformats.org/officeDocument/2006/relationships/image" Target="../media/image5.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image" Target="../media/image14.png"/><Relationship Id="rId5" Type="http://schemas.openxmlformats.org/officeDocument/2006/relationships/image" Target="../media/image47.png"/><Relationship Id="rId4"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240.xml"/><Relationship Id="rId7" Type="http://schemas.openxmlformats.org/officeDocument/2006/relationships/image" Target="../media/image5.png"/><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image" Target="../media/image14.png"/><Relationship Id="rId5" Type="http://schemas.openxmlformats.org/officeDocument/2006/relationships/image" Target="../media/image47.png"/><Relationship Id="rId4"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243.xml"/><Relationship Id="rId7" Type="http://schemas.openxmlformats.org/officeDocument/2006/relationships/image" Target="../media/image5.png"/><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image" Target="../media/image14.png"/><Relationship Id="rId5" Type="http://schemas.openxmlformats.org/officeDocument/2006/relationships/image" Target="../media/image47.png"/><Relationship Id="rId4"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246.xml"/><Relationship Id="rId7" Type="http://schemas.openxmlformats.org/officeDocument/2006/relationships/image" Target="../media/image5.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image" Target="../media/image14.png"/><Relationship Id="rId5" Type="http://schemas.openxmlformats.org/officeDocument/2006/relationships/image" Target="../media/image47.png"/><Relationship Id="rId4"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49.xml"/><Relationship Id="rId7" Type="http://schemas.openxmlformats.org/officeDocument/2006/relationships/image" Target="../media/image47.png"/><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slideLayout" Target="../slideLayouts/slideLayout31.xml"/><Relationship Id="rId5" Type="http://schemas.openxmlformats.org/officeDocument/2006/relationships/tags" Target="../tags/tag251.xml"/><Relationship Id="rId10" Type="http://schemas.openxmlformats.org/officeDocument/2006/relationships/image" Target="../media/image44.png"/><Relationship Id="rId4" Type="http://schemas.openxmlformats.org/officeDocument/2006/relationships/tags" Target="../tags/tag250.xml"/><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254.xml"/><Relationship Id="rId7" Type="http://schemas.openxmlformats.org/officeDocument/2006/relationships/image" Target="../media/image44.pn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5.png"/><Relationship Id="rId5" Type="http://schemas.openxmlformats.org/officeDocument/2006/relationships/slideLayout" Target="../slideLayouts/slideLayout31.xml"/><Relationship Id="rId4" Type="http://schemas.openxmlformats.org/officeDocument/2006/relationships/tags" Target="../tags/tag255.xml"/></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258.xml"/><Relationship Id="rId7" Type="http://schemas.openxmlformats.org/officeDocument/2006/relationships/image" Target="../media/image44.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5.png"/><Relationship Id="rId5" Type="http://schemas.openxmlformats.org/officeDocument/2006/relationships/slideLayout" Target="../slideLayouts/slideLayout31.xml"/><Relationship Id="rId4" Type="http://schemas.openxmlformats.org/officeDocument/2006/relationships/tags" Target="../tags/tag259.xml"/><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tags" Target="../tags/tag262.xml"/><Relationship Id="rId7" Type="http://schemas.openxmlformats.org/officeDocument/2006/relationships/image" Target="../media/image69.png"/><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tags" Target="../tags/tag265.xml"/><Relationship Id="rId7" Type="http://schemas.openxmlformats.org/officeDocument/2006/relationships/image" Target="../media/image70.png"/><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11.xml"/><Relationship Id="rId7" Type="http://schemas.openxmlformats.org/officeDocument/2006/relationships/image" Target="../media/image7.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268.xml"/><Relationship Id="rId7" Type="http://schemas.openxmlformats.org/officeDocument/2006/relationships/image" Target="../media/image71.png"/><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1.xml"/><Relationship Id="rId1" Type="http://schemas.openxmlformats.org/officeDocument/2006/relationships/tags" Target="../tags/tag269.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1.xml"/><Relationship Id="rId1" Type="http://schemas.openxmlformats.org/officeDocument/2006/relationships/tags" Target="../tags/tag270.xml"/><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1.xml"/><Relationship Id="rId1" Type="http://schemas.openxmlformats.org/officeDocument/2006/relationships/tags" Target="../tags/tag271.xml"/><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274.xml"/><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image" Target="../media/image44.png"/><Relationship Id="rId11" Type="http://schemas.openxmlformats.org/officeDocument/2006/relationships/image" Target="../media/image82.png"/><Relationship Id="rId5" Type="http://schemas.openxmlformats.org/officeDocument/2006/relationships/image" Target="../media/image5.png"/><Relationship Id="rId10" Type="http://schemas.openxmlformats.org/officeDocument/2006/relationships/image" Target="../media/image81.png"/><Relationship Id="rId4" Type="http://schemas.openxmlformats.org/officeDocument/2006/relationships/slideLayout" Target="../slideLayouts/slideLayout31.xml"/><Relationship Id="rId9"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tags" Target="../tags/tag277.xml"/><Relationship Id="rId7" Type="http://schemas.openxmlformats.org/officeDocument/2006/relationships/image" Target="../media/image84.png"/><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tags" Target="../tags/tag280.xml"/><Relationship Id="rId7" Type="http://schemas.openxmlformats.org/officeDocument/2006/relationships/image" Target="../media/image85.pn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image" Target="../media/image86.png"/><Relationship Id="rId18" Type="http://schemas.openxmlformats.org/officeDocument/2006/relationships/image" Target="../media/image13.png"/><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slideLayout" Target="../slideLayouts/slideLayout7.xml"/><Relationship Id="rId17" Type="http://schemas.openxmlformats.org/officeDocument/2006/relationships/image" Target="../media/image7.png"/><Relationship Id="rId2" Type="http://schemas.openxmlformats.org/officeDocument/2006/relationships/tags" Target="../tags/tag282.xml"/><Relationship Id="rId16" Type="http://schemas.openxmlformats.org/officeDocument/2006/relationships/image" Target="../media/image6.png"/><Relationship Id="rId20" Type="http://schemas.openxmlformats.org/officeDocument/2006/relationships/image" Target="../media/image9.png"/><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5" Type="http://schemas.openxmlformats.org/officeDocument/2006/relationships/tags" Target="../tags/tag285.xml"/><Relationship Id="rId15" Type="http://schemas.openxmlformats.org/officeDocument/2006/relationships/image" Target="../media/image5.png"/><Relationship Id="rId10" Type="http://schemas.openxmlformats.org/officeDocument/2006/relationships/tags" Target="../tags/tag290.xml"/><Relationship Id="rId19" Type="http://schemas.openxmlformats.org/officeDocument/2006/relationships/image" Target="../media/image8.png"/><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6.xml"/><Relationship Id="rId7" Type="http://schemas.openxmlformats.org/officeDocument/2006/relationships/image" Target="../media/image14.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3.png"/><Relationship Id="rId11" Type="http://schemas.openxmlformats.org/officeDocument/2006/relationships/image" Target="../media/image21.png"/><Relationship Id="rId5" Type="http://schemas.openxmlformats.org/officeDocument/2006/relationships/slideLayout" Target="../slideLayouts/slideLayout7.xml"/><Relationship Id="rId10" Type="http://schemas.openxmlformats.org/officeDocument/2006/relationships/image" Target="../media/image20.png"/><Relationship Id="rId4" Type="http://schemas.openxmlformats.org/officeDocument/2006/relationships/tags" Target="../tags/tag117.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0.xml"/><Relationship Id="rId7" Type="http://schemas.openxmlformats.org/officeDocument/2006/relationships/image" Target="../media/image14.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3.png"/><Relationship Id="rId11" Type="http://schemas.openxmlformats.org/officeDocument/2006/relationships/image" Target="../media/image23.png"/><Relationship Id="rId5" Type="http://schemas.openxmlformats.org/officeDocument/2006/relationships/slideLayout" Target="../slideLayouts/slideLayout19.xml"/><Relationship Id="rId10" Type="http://schemas.openxmlformats.org/officeDocument/2006/relationships/image" Target="../media/image22.png"/><Relationship Id="rId4" Type="http://schemas.openxmlformats.org/officeDocument/2006/relationships/tags" Target="../tags/tag121.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4.xml"/><Relationship Id="rId7" Type="http://schemas.openxmlformats.org/officeDocument/2006/relationships/image" Target="../media/image14.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3.png"/><Relationship Id="rId5" Type="http://schemas.openxmlformats.org/officeDocument/2006/relationships/slideLayout" Target="../slideLayouts/slideLayout19.xml"/><Relationship Id="rId10" Type="http://schemas.openxmlformats.org/officeDocument/2006/relationships/image" Target="../media/image24.png"/><Relationship Id="rId4" Type="http://schemas.openxmlformats.org/officeDocument/2006/relationships/tags" Target="../tags/tag125.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8.xml"/><Relationship Id="rId7" Type="http://schemas.openxmlformats.org/officeDocument/2006/relationships/image" Target="../media/image14.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3.png"/><Relationship Id="rId5" Type="http://schemas.openxmlformats.org/officeDocument/2006/relationships/slideLayout" Target="../slideLayouts/slideLayout19.xml"/><Relationship Id="rId10" Type="http://schemas.openxmlformats.org/officeDocument/2006/relationships/image" Target="../media/image25.png"/><Relationship Id="rId4" Type="http://schemas.openxmlformats.org/officeDocument/2006/relationships/tags" Target="../tags/tag129.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43" name="PA-图片 42"/>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rot="11407528" flipH="1">
            <a:off x="520308" y="732433"/>
            <a:ext cx="4591050" cy="4619625"/>
          </a:xfrm>
          <a:prstGeom prst="rect">
            <a:avLst/>
          </a:prstGeom>
        </p:spPr>
      </p:pic>
      <p:pic>
        <p:nvPicPr>
          <p:cNvPr id="39" name="PA-图片 38"/>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rot="10800000">
            <a:off x="10131364" y="0"/>
            <a:ext cx="2101684" cy="2285123"/>
          </a:xfrm>
          <a:prstGeom prst="rect">
            <a:avLst/>
          </a:prstGeom>
        </p:spPr>
      </p:pic>
      <p:sp>
        <p:nvSpPr>
          <p:cNvPr id="14" name="PA-文本框 13"/>
          <p:cNvSpPr txBox="1"/>
          <p:nvPr>
            <p:custDataLst>
              <p:tags r:id="rId3"/>
            </p:custDataLst>
          </p:nvPr>
        </p:nvSpPr>
        <p:spPr>
          <a:xfrm>
            <a:off x="2402291" y="2602840"/>
            <a:ext cx="7458874" cy="2061210"/>
          </a:xfrm>
          <a:prstGeom prst="rect">
            <a:avLst/>
          </a:prstGeom>
          <a:solidFill>
            <a:srgbClr val="E58987"/>
          </a:solidFill>
        </p:spPr>
        <p:txBody>
          <a:bodyPr wrap="square" rtlCol="0">
            <a:spAutoFit/>
          </a:bodyPr>
          <a:lstStyle/>
          <a:p>
            <a:pPr algn="ctr"/>
            <a:r>
              <a:rPr lang="zh-CN" altLang="en-US" sz="3200" spc="600" dirty="0">
                <a:latin typeface="思源黑体 CN Light" panose="020B0300000000000000" pitchFamily="34" charset="-122"/>
                <a:ea typeface="思源黑体 CN Light" panose="020B0300000000000000" pitchFamily="34" charset="-122"/>
              </a:rPr>
              <a:t>深入理解计算机系统</a:t>
            </a:r>
            <a:endParaRPr lang="en-US" altLang="zh-CN" sz="3200" spc="600" dirty="0">
              <a:latin typeface="思源黑体 CN Light" panose="020B0300000000000000" pitchFamily="34" charset="-122"/>
              <a:ea typeface="思源黑体 CN Light" panose="020B0300000000000000" pitchFamily="34" charset="-122"/>
            </a:endParaRPr>
          </a:p>
          <a:p>
            <a:pPr algn="ctr"/>
            <a:r>
              <a:rPr lang="zh-CN" altLang="en-US" sz="3200" spc="600" dirty="0">
                <a:latin typeface="思源黑体 CN Light" panose="020B0300000000000000" pitchFamily="34" charset="-122"/>
                <a:ea typeface="思源黑体 CN Light" panose="020B0300000000000000" pitchFamily="34" charset="-122"/>
              </a:rPr>
              <a:t>第四章</a:t>
            </a:r>
            <a:endParaRPr lang="en-US" altLang="zh-CN" sz="3200" spc="600" dirty="0">
              <a:latin typeface="思源黑体 CN Light" panose="020B0300000000000000" pitchFamily="34" charset="-122"/>
              <a:ea typeface="思源黑体 CN Light" panose="020B0300000000000000" pitchFamily="34" charset="-122"/>
            </a:endParaRPr>
          </a:p>
          <a:p>
            <a:pPr algn="ctr"/>
            <a:r>
              <a:rPr lang="en-US" altLang="zh-CN" sz="3200" spc="600" dirty="0">
                <a:latin typeface="思源黑体 CN Light" panose="020B0300000000000000" pitchFamily="34" charset="-122"/>
                <a:ea typeface="思源黑体 CN Light" panose="020B0300000000000000" pitchFamily="34" charset="-122"/>
              </a:rPr>
              <a:t>Y86-64</a:t>
            </a:r>
            <a:r>
              <a:rPr lang="zh-CN" altLang="en-US" sz="3200" spc="600" dirty="0">
                <a:latin typeface="思源黑体 CN Light" panose="020B0300000000000000" pitchFamily="34" charset="-122"/>
                <a:ea typeface="思源黑体 CN Light" panose="020B0300000000000000" pitchFamily="34" charset="-122"/>
              </a:rPr>
              <a:t>指令集体系结构</a:t>
            </a:r>
          </a:p>
          <a:p>
            <a:pPr algn="ctr"/>
            <a:r>
              <a:rPr lang="zh-CN" altLang="en-US" sz="3200" spc="600" dirty="0">
                <a:latin typeface="思源黑体 CN Light" panose="020B0300000000000000" pitchFamily="34" charset="-122"/>
                <a:ea typeface="思源黑体 CN Light" panose="020B0300000000000000" pitchFamily="34" charset="-122"/>
              </a:rPr>
              <a:t>逻辑设计和硬件控制语言</a:t>
            </a:r>
            <a:r>
              <a:rPr lang="en-US" altLang="zh-CN" sz="3200" spc="600" dirty="0">
                <a:latin typeface="思源黑体 CN Light" panose="020B0300000000000000" pitchFamily="34" charset="-122"/>
                <a:ea typeface="思源黑体 CN Light" panose="020B0300000000000000" pitchFamily="34" charset="-122"/>
              </a:rPr>
              <a:t>HCL</a:t>
            </a:r>
          </a:p>
        </p:txBody>
      </p:sp>
      <p:pic>
        <p:nvPicPr>
          <p:cNvPr id="7" name="PA-图片 6"/>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rot="7515180">
            <a:off x="-774246" y="-871812"/>
            <a:ext cx="1943100" cy="1809750"/>
          </a:xfrm>
          <a:prstGeom prst="rect">
            <a:avLst/>
          </a:prstGeom>
        </p:spPr>
      </p:pic>
      <p:pic>
        <p:nvPicPr>
          <p:cNvPr id="10" name="PA-图片 9"/>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1496712" y="4705785"/>
            <a:ext cx="485775" cy="1914525"/>
          </a:xfrm>
          <a:prstGeom prst="rect">
            <a:avLst/>
          </a:prstGeom>
        </p:spPr>
      </p:pic>
      <p:pic>
        <p:nvPicPr>
          <p:cNvPr id="13" name="PA-图片 12"/>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rot="16200000">
            <a:off x="3440658" y="3139856"/>
            <a:ext cx="371293" cy="6858000"/>
          </a:xfrm>
          <a:prstGeom prst="rect">
            <a:avLst/>
          </a:prstGeom>
        </p:spPr>
      </p:pic>
      <p:pic>
        <p:nvPicPr>
          <p:cNvPr id="37" name="PA-图片 36"/>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8907158" y="1658656"/>
            <a:ext cx="1793647" cy="772525"/>
          </a:xfrm>
          <a:prstGeom prst="rect">
            <a:avLst/>
          </a:prstGeom>
        </p:spPr>
      </p:pic>
      <p:pic>
        <p:nvPicPr>
          <p:cNvPr id="41" name="PA-图片 40"/>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rot="16200000">
            <a:off x="5002720" y="-3153709"/>
            <a:ext cx="179107" cy="6858000"/>
          </a:xfrm>
          <a:prstGeom prst="rect">
            <a:avLst/>
          </a:prstGeom>
        </p:spPr>
      </p:pic>
      <p:sp>
        <p:nvSpPr>
          <p:cNvPr id="44" name="PA-文本框 12"/>
          <p:cNvSpPr txBox="1"/>
          <p:nvPr>
            <p:custDataLst>
              <p:tags r:id="rId9"/>
            </p:custDataLst>
          </p:nvPr>
        </p:nvSpPr>
        <p:spPr>
          <a:xfrm>
            <a:off x="5204040" y="4916970"/>
            <a:ext cx="2316480" cy="460375"/>
          </a:xfrm>
          <a:prstGeom prst="rect">
            <a:avLst/>
          </a:prstGeom>
          <a:noFill/>
          <a:ln>
            <a:noFill/>
          </a:ln>
        </p:spPr>
        <p:txBody>
          <a:bodyPr wrap="none" rtlCol="0">
            <a:spAutoFit/>
          </a:bodyPr>
          <a:lstStyle/>
          <a:p>
            <a:r>
              <a:rPr lang="zh-CN" altLang="en-US" sz="2400" dirty="0">
                <a:solidFill>
                  <a:srgbClr val="192A49"/>
                </a:solidFill>
                <a:latin typeface="Century Gothic" panose="020B0502020202020204" pitchFamily="34" charset="0"/>
                <a:ea typeface="思源黑体 CN Medium" panose="020B0600000000000000" pitchFamily="34" charset="-122"/>
                <a:sym typeface="Century Gothic" panose="020B0502020202020204" pitchFamily="34" charset="0"/>
              </a:rPr>
              <a:t>汇报人：邓以回</a:t>
            </a:r>
            <a:endParaRPr lang="en-US" altLang="zh-CN" sz="2400" dirty="0">
              <a:solidFill>
                <a:srgbClr val="192A49"/>
              </a:solidFill>
              <a:latin typeface="Century Gothic" panose="020B0502020202020204" pitchFamily="34" charset="0"/>
              <a:ea typeface="思源黑体 CN Medium" panose="020B0600000000000000" pitchFamily="34" charset="-122"/>
              <a:sym typeface="Century Gothic" panose="020B0502020202020204" pitchFamily="34" charset="0"/>
            </a:endParaRPr>
          </a:p>
        </p:txBody>
      </p:sp>
      <p:sp>
        <p:nvSpPr>
          <p:cNvPr id="45" name="PA-任意多边形 15"/>
          <p:cNvSpPr>
            <a:spLocks noEditPoints="1"/>
          </p:cNvSpPr>
          <p:nvPr>
            <p:custDataLst>
              <p:tags r:id="rId10"/>
            </p:custDataLst>
          </p:nvPr>
        </p:nvSpPr>
        <p:spPr bwMode="auto">
          <a:xfrm>
            <a:off x="4512525" y="4928824"/>
            <a:ext cx="391024" cy="407571"/>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tx1"/>
          </a:solidFill>
          <a:ln>
            <a:noFill/>
          </a:ln>
        </p:spPr>
        <p:txBody>
          <a:bodyPr vert="horz" wrap="square" lIns="91397" tIns="45697" rIns="91397" bIns="45697" numCol="1" anchor="t" anchorCtr="0" compatLnSpc="1"/>
          <a:lstStyle/>
          <a:p>
            <a:pPr defTabSz="1624965">
              <a:defRPr/>
            </a:pPr>
            <a:endParaRPr lang="zh-CN" altLang="en-US" sz="2000" kern="0">
              <a:solidFill>
                <a:srgbClr val="192A49"/>
              </a:solidFill>
              <a:latin typeface="Century Gothic" panose="020B0502020202020204" pitchFamily="34" charset="0"/>
              <a:ea typeface="思源黑体 CN Medium" panose="020B0600000000000000" pitchFamily="34" charset="-122"/>
              <a:cs typeface="+mn-ea"/>
              <a:sym typeface="Century Gothic" panose="020B0502020202020204" pitchFamily="34" charset="0"/>
            </a:endParaRPr>
          </a:p>
        </p:txBody>
      </p:sp>
      <p:sp>
        <p:nvSpPr>
          <p:cNvPr id="46" name="PA-任意多边形 17"/>
          <p:cNvSpPr>
            <a:spLocks noEditPoints="1"/>
          </p:cNvSpPr>
          <p:nvPr>
            <p:custDataLst>
              <p:tags r:id="rId11"/>
            </p:custDataLst>
          </p:nvPr>
        </p:nvSpPr>
        <p:spPr bwMode="auto">
          <a:xfrm>
            <a:off x="4512525" y="6176473"/>
            <a:ext cx="395260" cy="413134"/>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tx1"/>
          </a:solidFill>
          <a:ln>
            <a:noFill/>
          </a:ln>
        </p:spPr>
        <p:txBody>
          <a:bodyPr vert="horz" wrap="square" lIns="91397" tIns="45697" rIns="91397" bIns="45697" numCol="1" anchor="t" anchorCtr="0" compatLnSpc="1"/>
          <a:lstStyle/>
          <a:p>
            <a:pPr defTabSz="1624965">
              <a:defRPr/>
            </a:pPr>
            <a:endParaRPr lang="zh-CN" altLang="en-US" sz="2000" kern="0">
              <a:solidFill>
                <a:srgbClr val="192A49"/>
              </a:solidFill>
              <a:latin typeface="Century Gothic" panose="020B0502020202020204" pitchFamily="34" charset="0"/>
              <a:ea typeface="思源黑体 CN Medium" panose="020B0600000000000000" pitchFamily="34" charset="-122"/>
              <a:cs typeface="+mn-ea"/>
              <a:sym typeface="Century Gothic" panose="020B0502020202020204" pitchFamily="34" charset="0"/>
            </a:endParaRPr>
          </a:p>
        </p:txBody>
      </p:sp>
      <p:sp>
        <p:nvSpPr>
          <p:cNvPr id="47" name="PA-文本框 12"/>
          <p:cNvSpPr txBox="1"/>
          <p:nvPr>
            <p:custDataLst>
              <p:tags r:id="rId12"/>
            </p:custDataLst>
          </p:nvPr>
        </p:nvSpPr>
        <p:spPr>
          <a:xfrm>
            <a:off x="5039444" y="6176027"/>
            <a:ext cx="3390900" cy="460375"/>
          </a:xfrm>
          <a:prstGeom prst="rect">
            <a:avLst/>
          </a:prstGeom>
          <a:noFill/>
          <a:ln>
            <a:noFill/>
          </a:ln>
        </p:spPr>
        <p:txBody>
          <a:bodyPr wrap="none" rtlCol="0">
            <a:spAutoFit/>
          </a:bodyPr>
          <a:lstStyle/>
          <a:p>
            <a:r>
              <a:rPr lang="zh-CN" altLang="en-US" sz="2400" dirty="0">
                <a:solidFill>
                  <a:srgbClr val="192A49"/>
                </a:solidFill>
                <a:latin typeface="微软雅黑" panose="020B0503020204020204" pitchFamily="34" charset="-122"/>
                <a:ea typeface="微软雅黑" panose="020B0503020204020204" pitchFamily="34" charset="-122"/>
                <a:sym typeface="Century Gothic" panose="020B0502020202020204" pitchFamily="34" charset="0"/>
              </a:rPr>
              <a:t>汇报时间：</a:t>
            </a:r>
            <a:r>
              <a:rPr lang="en-US" altLang="zh-CN" sz="2400" dirty="0">
                <a:solidFill>
                  <a:srgbClr val="192A49"/>
                </a:solidFill>
                <a:latin typeface="微软雅黑" panose="020B0503020204020204" pitchFamily="34" charset="-122"/>
                <a:ea typeface="微软雅黑" panose="020B0503020204020204" pitchFamily="34" charset="-122"/>
                <a:sym typeface="Century Gothic" panose="020B0502020202020204" pitchFamily="34" charset="0"/>
              </a:rPr>
              <a:t>2019.12.11</a:t>
            </a:r>
            <a:endParaRPr lang="zh-CN" altLang="en-US" sz="2400" dirty="0">
              <a:solidFill>
                <a:srgbClr val="192A49"/>
              </a:solidFill>
              <a:latin typeface="微软雅黑" panose="020B0503020204020204" pitchFamily="34" charset="-122"/>
              <a:ea typeface="微软雅黑" panose="020B0503020204020204" pitchFamily="34" charset="-122"/>
              <a:sym typeface="Century Gothic" panose="020B0502020202020204" pitchFamily="34" charset="0"/>
            </a:endParaRPr>
          </a:p>
        </p:txBody>
      </p:sp>
      <p:pic>
        <p:nvPicPr>
          <p:cNvPr id="18" name="图片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72075" y="-9695"/>
            <a:ext cx="2719274" cy="271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形 2" descr="电子邮件"/>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424166" y="5472563"/>
            <a:ext cx="567742" cy="567742"/>
          </a:xfrm>
          <a:prstGeom prst="rect">
            <a:avLst/>
          </a:prstGeom>
        </p:spPr>
      </p:pic>
      <p:sp>
        <p:nvSpPr>
          <p:cNvPr id="20" name="PA-文本框 12"/>
          <p:cNvSpPr txBox="1"/>
          <p:nvPr>
            <p:custDataLst>
              <p:tags r:id="rId13"/>
            </p:custDataLst>
          </p:nvPr>
        </p:nvSpPr>
        <p:spPr>
          <a:xfrm>
            <a:off x="5039444" y="5468214"/>
            <a:ext cx="4039870" cy="460375"/>
          </a:xfrm>
          <a:prstGeom prst="rect">
            <a:avLst/>
          </a:prstGeom>
          <a:noFill/>
          <a:ln>
            <a:noFill/>
          </a:ln>
        </p:spPr>
        <p:txBody>
          <a:bodyPr wrap="none" rtlCol="0">
            <a:spAutoFit/>
          </a:bodyPr>
          <a:lstStyle/>
          <a:p>
            <a:r>
              <a:rPr lang="zh-CN" altLang="en-US" sz="2400" dirty="0">
                <a:solidFill>
                  <a:srgbClr val="192A49"/>
                </a:solidFill>
                <a:latin typeface="Century Gothic" panose="020B0502020202020204" pitchFamily="34" charset="0"/>
                <a:ea typeface="思源黑体 CN Medium" panose="020B0600000000000000" pitchFamily="34" charset="-122"/>
                <a:sym typeface="Century Gothic" panose="020B0502020202020204" pitchFamily="34" charset="0"/>
              </a:rPr>
              <a:t>邮件：</a:t>
            </a:r>
            <a:r>
              <a:rPr lang="en-US" altLang="zh-CN" sz="2400" dirty="0">
                <a:solidFill>
                  <a:srgbClr val="192A49"/>
                </a:solidFill>
                <a:latin typeface="Century Gothic" panose="020B0502020202020204" pitchFamily="34" charset="0"/>
                <a:ea typeface="思源黑体 CN Medium" panose="020B0600000000000000" pitchFamily="34" charset="-122"/>
                <a:sym typeface="Century Gothic" panose="020B0502020202020204" pitchFamily="34" charset="0"/>
              </a:rPr>
              <a:t>1121060082@qq.com</a:t>
            </a:r>
            <a:endParaRPr lang="zh-CN" altLang="en-US" sz="2400" dirty="0">
              <a:solidFill>
                <a:srgbClr val="192A49"/>
              </a:solidFill>
              <a:latin typeface="Century Gothic" panose="020B0502020202020204" pitchFamily="34" charset="0"/>
              <a:ea typeface="思源黑体 CN Medium" panose="020B0600000000000000" pitchFamily="34" charset="-122"/>
              <a:sym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6" name="PA-图片 34"/>
          <p:cNvPicPr>
            <a:picLocks noChangeAspect="1"/>
          </p:cNvPicPr>
          <p:nvPr>
            <p:custDataLst>
              <p:tags r:id="rId1"/>
            </p:custDataLst>
          </p:nvPr>
        </p:nvPicPr>
        <p:blipFill rotWithShape="1">
          <a:blip r:embed="rId6" cstate="print">
            <a:extLst>
              <a:ext uri="{28A0092B-C50C-407E-A947-70E740481C1C}">
                <a14:useLocalDpi xmlns:a14="http://schemas.microsoft.com/office/drawing/2010/main" val="0"/>
              </a:ext>
            </a:extLst>
          </a:blip>
          <a:srcRect r="63589" b="24554"/>
          <a:stretch>
            <a:fillRect/>
          </a:stretch>
        </p:blipFill>
        <p:spPr>
          <a:xfrm rot="16200000">
            <a:off x="10876228" y="4120945"/>
            <a:ext cx="1553182" cy="4080725"/>
          </a:xfrm>
          <a:prstGeom prst="rect">
            <a:avLst/>
          </a:prstGeom>
        </p:spPr>
      </p:pic>
      <p:pic>
        <p:nvPicPr>
          <p:cNvPr id="5" name="PA-Graphic 4" descr="瓢虫"/>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5" name="PA-图片 12"/>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sp>
        <p:nvSpPr>
          <p:cNvPr id="2" name="文本框 1"/>
          <p:cNvSpPr txBox="1"/>
          <p:nvPr/>
        </p:nvSpPr>
        <p:spPr>
          <a:xfrm>
            <a:off x="2024380" y="316865"/>
            <a:ext cx="4428490" cy="398780"/>
          </a:xfrm>
          <a:prstGeom prst="rect">
            <a:avLst/>
          </a:prstGeom>
          <a:noFill/>
        </p:spPr>
        <p:txBody>
          <a:bodyPr wrap="square" rtlCol="0">
            <a:spAutoFit/>
          </a:bodyPr>
          <a:lstStyle/>
          <a:p>
            <a:r>
              <a:rPr lang="en-US" altLang="zh-CN" sz="2000">
                <a:solidFill>
                  <a:schemeClr val="tx1"/>
                </a:solidFill>
                <a:effectLst>
                  <a:outerShdw blurRad="38100" dist="19050" dir="2700000" algn="tl" rotWithShape="0">
                    <a:schemeClr val="dk1">
                      <a:alpha val="40000"/>
                    </a:schemeClr>
                  </a:outerShdw>
                </a:effectLst>
              </a:rPr>
              <a:t>4.2.2  </a:t>
            </a:r>
            <a:r>
              <a:rPr lang="zh-CN" altLang="en-US" sz="2000">
                <a:solidFill>
                  <a:schemeClr val="tx1"/>
                </a:solidFill>
                <a:effectLst>
                  <a:outerShdw blurRad="38100" dist="19050" dir="2700000" algn="tl" rotWithShape="0">
                    <a:schemeClr val="dk1">
                      <a:alpha val="40000"/>
                    </a:schemeClr>
                  </a:outerShdw>
                </a:effectLst>
              </a:rPr>
              <a:t>组合电路和</a:t>
            </a:r>
            <a:r>
              <a:rPr lang="en-US" altLang="zh-CN" sz="2000">
                <a:solidFill>
                  <a:schemeClr val="tx1"/>
                </a:solidFill>
                <a:effectLst>
                  <a:outerShdw blurRad="38100" dist="19050" dir="2700000" algn="tl" rotWithShape="0">
                    <a:schemeClr val="dk1">
                      <a:alpha val="40000"/>
                    </a:schemeClr>
                  </a:outerShdw>
                </a:effectLst>
              </a:rPr>
              <a:t>HCL</a:t>
            </a:r>
            <a:r>
              <a:rPr lang="zh-CN" altLang="en-US" sz="2000">
                <a:solidFill>
                  <a:schemeClr val="tx1"/>
                </a:solidFill>
                <a:effectLst>
                  <a:outerShdw blurRad="38100" dist="19050" dir="2700000" algn="tl" rotWithShape="0">
                    <a:schemeClr val="dk1">
                      <a:alpha val="40000"/>
                    </a:schemeClr>
                  </a:outerShdw>
                </a:effectLst>
              </a:rPr>
              <a:t>布尔表达式</a:t>
            </a:r>
          </a:p>
        </p:txBody>
      </p:sp>
      <p:pic>
        <p:nvPicPr>
          <p:cNvPr id="4" name="图片 3"/>
          <p:cNvPicPr>
            <a:picLocks noChangeAspect="1"/>
          </p:cNvPicPr>
          <p:nvPr/>
        </p:nvPicPr>
        <p:blipFill>
          <a:blip r:embed="rId10"/>
          <a:stretch>
            <a:fillRect/>
          </a:stretch>
        </p:blipFill>
        <p:spPr>
          <a:xfrm>
            <a:off x="324485" y="954405"/>
            <a:ext cx="8460105" cy="3763645"/>
          </a:xfrm>
          <a:prstGeom prst="rect">
            <a:avLst/>
          </a:prstGeom>
        </p:spPr>
      </p:pic>
      <p:pic>
        <p:nvPicPr>
          <p:cNvPr id="6" name="图片 5"/>
          <p:cNvPicPr>
            <a:picLocks noChangeAspect="1"/>
          </p:cNvPicPr>
          <p:nvPr/>
        </p:nvPicPr>
        <p:blipFill>
          <a:blip r:embed="rId11"/>
          <a:srcRect l="19807" t="7370" r="18180" b="31195"/>
          <a:stretch>
            <a:fillRect/>
          </a:stretch>
        </p:blipFill>
        <p:spPr>
          <a:xfrm>
            <a:off x="8616315" y="3162300"/>
            <a:ext cx="3347085" cy="1898650"/>
          </a:xfrm>
          <a:prstGeom prst="rect">
            <a:avLst/>
          </a:prstGeom>
        </p:spPr>
      </p:pic>
      <p:pic>
        <p:nvPicPr>
          <p:cNvPr id="7" name="图片 6"/>
          <p:cNvPicPr>
            <a:picLocks noChangeAspect="1"/>
          </p:cNvPicPr>
          <p:nvPr/>
        </p:nvPicPr>
        <p:blipFill>
          <a:blip r:embed="rId12"/>
          <a:stretch>
            <a:fillRect/>
          </a:stretch>
        </p:blipFill>
        <p:spPr>
          <a:xfrm>
            <a:off x="187960" y="4577715"/>
            <a:ext cx="8154670" cy="11855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6" name="PA-图片 34"/>
          <p:cNvPicPr>
            <a:picLocks noChangeAspect="1"/>
          </p:cNvPicPr>
          <p:nvPr>
            <p:custDataLst>
              <p:tags r:id="rId1"/>
            </p:custDataLst>
          </p:nvPr>
        </p:nvPicPr>
        <p:blipFill rotWithShape="1">
          <a:blip r:embed="rId6" cstate="print">
            <a:extLst>
              <a:ext uri="{28A0092B-C50C-407E-A947-70E740481C1C}">
                <a14:useLocalDpi xmlns:a14="http://schemas.microsoft.com/office/drawing/2010/main" val="0"/>
              </a:ext>
            </a:extLst>
          </a:blip>
          <a:srcRect r="63589" b="24554"/>
          <a:stretch>
            <a:fillRect/>
          </a:stretch>
        </p:blipFill>
        <p:spPr>
          <a:xfrm rot="16200000">
            <a:off x="10876228" y="4120945"/>
            <a:ext cx="1553182" cy="4080725"/>
          </a:xfrm>
          <a:prstGeom prst="rect">
            <a:avLst/>
          </a:prstGeom>
        </p:spPr>
      </p:pic>
      <p:pic>
        <p:nvPicPr>
          <p:cNvPr id="5" name="PA-Graphic 4" descr="瓢虫"/>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5" name="PA-图片 12"/>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sp>
        <p:nvSpPr>
          <p:cNvPr id="2" name="文本框 1"/>
          <p:cNvSpPr txBox="1"/>
          <p:nvPr/>
        </p:nvSpPr>
        <p:spPr>
          <a:xfrm>
            <a:off x="2024380" y="316865"/>
            <a:ext cx="4428490" cy="398780"/>
          </a:xfrm>
          <a:prstGeom prst="rect">
            <a:avLst/>
          </a:prstGeom>
          <a:noFill/>
        </p:spPr>
        <p:txBody>
          <a:bodyPr wrap="square" rtlCol="0">
            <a:spAutoFit/>
          </a:bodyPr>
          <a:lstStyle/>
          <a:p>
            <a:r>
              <a:rPr lang="en-US" altLang="zh-CN" sz="2000">
                <a:solidFill>
                  <a:schemeClr val="tx1"/>
                </a:solidFill>
                <a:effectLst>
                  <a:outerShdw blurRad="38100" dist="19050" dir="2700000" algn="tl" rotWithShape="0">
                    <a:schemeClr val="dk1">
                      <a:alpha val="40000"/>
                    </a:schemeClr>
                  </a:outerShdw>
                </a:effectLst>
              </a:rPr>
              <a:t>4.2.2  </a:t>
            </a:r>
            <a:r>
              <a:rPr lang="zh-CN" altLang="en-US" sz="2000">
                <a:solidFill>
                  <a:schemeClr val="tx1"/>
                </a:solidFill>
                <a:effectLst>
                  <a:outerShdw blurRad="38100" dist="19050" dir="2700000" algn="tl" rotWithShape="0">
                    <a:schemeClr val="dk1">
                      <a:alpha val="40000"/>
                    </a:schemeClr>
                  </a:outerShdw>
                </a:effectLst>
              </a:rPr>
              <a:t>组合电路和</a:t>
            </a:r>
            <a:r>
              <a:rPr lang="en-US" altLang="zh-CN" sz="2000">
                <a:solidFill>
                  <a:schemeClr val="tx1"/>
                </a:solidFill>
                <a:effectLst>
                  <a:outerShdw blurRad="38100" dist="19050" dir="2700000" algn="tl" rotWithShape="0">
                    <a:schemeClr val="dk1">
                      <a:alpha val="40000"/>
                    </a:schemeClr>
                  </a:outerShdw>
                </a:effectLst>
              </a:rPr>
              <a:t>HCL</a:t>
            </a:r>
            <a:r>
              <a:rPr lang="zh-CN" altLang="en-US" sz="2000">
                <a:solidFill>
                  <a:schemeClr val="tx1"/>
                </a:solidFill>
                <a:effectLst>
                  <a:outerShdw blurRad="38100" dist="19050" dir="2700000" algn="tl" rotWithShape="0">
                    <a:schemeClr val="dk1">
                      <a:alpha val="40000"/>
                    </a:schemeClr>
                  </a:outerShdw>
                </a:effectLst>
              </a:rPr>
              <a:t>布尔表达式</a:t>
            </a:r>
          </a:p>
        </p:txBody>
      </p:sp>
      <p:pic>
        <p:nvPicPr>
          <p:cNvPr id="3" name="图片 2"/>
          <p:cNvPicPr>
            <a:picLocks noChangeAspect="1"/>
          </p:cNvPicPr>
          <p:nvPr/>
        </p:nvPicPr>
        <p:blipFill>
          <a:blip r:embed="rId10"/>
          <a:srcRect l="11949" r="12212" b="29234"/>
          <a:stretch>
            <a:fillRect/>
          </a:stretch>
        </p:blipFill>
        <p:spPr>
          <a:xfrm>
            <a:off x="1001395" y="1675130"/>
            <a:ext cx="5323840" cy="3204845"/>
          </a:xfrm>
          <a:prstGeom prst="rect">
            <a:avLst/>
          </a:prstGeom>
        </p:spPr>
      </p:pic>
      <p:sp>
        <p:nvSpPr>
          <p:cNvPr id="8" name="矩形 7"/>
          <p:cNvSpPr/>
          <p:nvPr/>
        </p:nvSpPr>
        <p:spPr>
          <a:xfrm>
            <a:off x="1736725" y="993140"/>
            <a:ext cx="2976880" cy="768350"/>
          </a:xfrm>
          <a:prstGeom prst="rect">
            <a:avLst/>
          </a:prstGeom>
          <a:noFill/>
          <a:ln>
            <a:noFill/>
          </a:ln>
        </p:spPr>
        <p:txBody>
          <a:bodyPr wrap="none" rtlCol="0" anchor="t">
            <a:spAutoFit/>
          </a:bodyPr>
          <a:lstStyle/>
          <a:p>
            <a:pPr algn="ctr"/>
            <a:r>
              <a:rPr lang="zh-CN" altLang="en-US" sz="4400" b="1">
                <a:solidFill>
                  <a:schemeClr val="tx1"/>
                </a:solidFill>
                <a:effectLst>
                  <a:outerShdw blurRad="38100" dist="19050" dir="2700000" algn="tl" rotWithShape="0">
                    <a:schemeClr val="dk1">
                      <a:alpha val="40000"/>
                    </a:schemeClr>
                  </a:outerShdw>
                </a:effectLst>
              </a:rPr>
              <a:t>多路复用器</a:t>
            </a:r>
          </a:p>
        </p:txBody>
      </p:sp>
      <p:sp>
        <p:nvSpPr>
          <p:cNvPr id="11" name="文本框 10"/>
          <p:cNvSpPr txBox="1"/>
          <p:nvPr/>
        </p:nvSpPr>
        <p:spPr>
          <a:xfrm>
            <a:off x="6598920" y="2286635"/>
            <a:ext cx="4763135" cy="922020"/>
          </a:xfrm>
          <a:prstGeom prst="rect">
            <a:avLst/>
          </a:prstGeom>
          <a:noFill/>
        </p:spPr>
        <p:txBody>
          <a:bodyPr wrap="square" rtlCol="0">
            <a:spAutoFit/>
          </a:bodyPr>
          <a:lstStyle/>
          <a:p>
            <a:r>
              <a:rPr lang="en-US" altLang="zh-CN"/>
              <a:t>       </a:t>
            </a:r>
            <a:r>
              <a:rPr lang="zh-CN" altLang="en-US"/>
              <a:t>多路复用器根据输入控制信号的值，从一组不同的输入信号中选择一个，此处控制信号</a:t>
            </a:r>
            <a:r>
              <a:rPr lang="en-US" altLang="zh-CN"/>
              <a:t>s=1</a:t>
            </a:r>
            <a:r>
              <a:rPr lang="zh-CN" altLang="en-US"/>
              <a:t>时输出</a:t>
            </a:r>
            <a:r>
              <a:rPr lang="en-US" altLang="zh-CN"/>
              <a:t>a</a:t>
            </a:r>
            <a:r>
              <a:rPr lang="zh-CN" altLang="en-US"/>
              <a:t>，</a:t>
            </a:r>
            <a:r>
              <a:rPr lang="en-US" altLang="zh-CN"/>
              <a:t>s=0</a:t>
            </a:r>
            <a:r>
              <a:rPr lang="zh-CN" altLang="en-US"/>
              <a:t>时输出</a:t>
            </a:r>
            <a:r>
              <a:rPr lang="en-US" altLang="zh-CN"/>
              <a:t>b</a:t>
            </a:r>
          </a:p>
        </p:txBody>
      </p:sp>
      <p:pic>
        <p:nvPicPr>
          <p:cNvPr id="12" name="图片 11"/>
          <p:cNvPicPr>
            <a:picLocks noChangeAspect="1"/>
          </p:cNvPicPr>
          <p:nvPr/>
        </p:nvPicPr>
        <p:blipFill>
          <a:blip r:embed="rId11"/>
          <a:stretch>
            <a:fillRect/>
          </a:stretch>
        </p:blipFill>
        <p:spPr>
          <a:xfrm>
            <a:off x="1736725" y="4879975"/>
            <a:ext cx="3705225" cy="3714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6" name="PA-图片 34"/>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r="63589" b="24554"/>
          <a:stretch>
            <a:fillRect/>
          </a:stretch>
        </p:blipFill>
        <p:spPr>
          <a:xfrm rot="16200000">
            <a:off x="10876228" y="4120945"/>
            <a:ext cx="1553182" cy="4080725"/>
          </a:xfrm>
          <a:prstGeom prst="rect">
            <a:avLst/>
          </a:prstGeom>
        </p:spPr>
      </p:pic>
      <p:pic>
        <p:nvPicPr>
          <p:cNvPr id="5" name="PA-Graphic 4" descr="瓢虫"/>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5" name="PA-图片 12"/>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sp>
        <p:nvSpPr>
          <p:cNvPr id="2" name="文本框 1"/>
          <p:cNvSpPr txBox="1"/>
          <p:nvPr/>
        </p:nvSpPr>
        <p:spPr>
          <a:xfrm>
            <a:off x="2024380" y="316865"/>
            <a:ext cx="4428490" cy="398780"/>
          </a:xfrm>
          <a:prstGeom prst="rect">
            <a:avLst/>
          </a:prstGeom>
          <a:noFill/>
        </p:spPr>
        <p:txBody>
          <a:bodyPr wrap="square" rtlCol="0">
            <a:spAutoFit/>
          </a:bodyPr>
          <a:lstStyle/>
          <a:p>
            <a:r>
              <a:rPr lang="en-US" altLang="zh-CN" sz="2000">
                <a:solidFill>
                  <a:schemeClr val="tx1"/>
                </a:solidFill>
                <a:effectLst>
                  <a:outerShdw blurRad="38100" dist="19050" dir="2700000" algn="tl" rotWithShape="0">
                    <a:schemeClr val="dk1">
                      <a:alpha val="40000"/>
                    </a:schemeClr>
                  </a:outerShdw>
                </a:effectLst>
              </a:rPr>
              <a:t>4.2.4  </a:t>
            </a:r>
            <a:r>
              <a:rPr lang="zh-CN" altLang="en-US" sz="2000">
                <a:solidFill>
                  <a:schemeClr val="tx1"/>
                </a:solidFill>
                <a:effectLst>
                  <a:outerShdw blurRad="38100" dist="19050" dir="2700000" algn="tl" rotWithShape="0">
                    <a:schemeClr val="dk1">
                      <a:alpha val="40000"/>
                    </a:schemeClr>
                  </a:outerShdw>
                </a:effectLst>
              </a:rPr>
              <a:t>集合关系</a:t>
            </a:r>
          </a:p>
        </p:txBody>
      </p:sp>
      <p:sp>
        <p:nvSpPr>
          <p:cNvPr id="4" name="文本框 3"/>
          <p:cNvSpPr txBox="1"/>
          <p:nvPr/>
        </p:nvSpPr>
        <p:spPr>
          <a:xfrm>
            <a:off x="969645" y="1205230"/>
            <a:ext cx="10956925" cy="645160"/>
          </a:xfrm>
          <a:prstGeom prst="rect">
            <a:avLst/>
          </a:prstGeom>
          <a:noFill/>
        </p:spPr>
        <p:txBody>
          <a:bodyPr wrap="square" rtlCol="0">
            <a:spAutoFit/>
          </a:bodyPr>
          <a:lstStyle/>
          <a:p>
            <a:r>
              <a:rPr lang="en-US" altLang="zh-CN"/>
              <a:t>        </a:t>
            </a:r>
            <a:r>
              <a:rPr lang="zh-CN" altLang="en-US"/>
              <a:t>在处理器设计中，很多时候都需要将一个信号与许多可能匹配的信号作比较，以此来检测正在处理的某个指令代码是否属于某一类指令代码。</a:t>
            </a:r>
          </a:p>
        </p:txBody>
      </p:sp>
      <p:pic>
        <p:nvPicPr>
          <p:cNvPr id="6" name="图片 5"/>
          <p:cNvPicPr>
            <a:picLocks noChangeAspect="1"/>
          </p:cNvPicPr>
          <p:nvPr/>
        </p:nvPicPr>
        <p:blipFill>
          <a:blip r:embed="rId11"/>
          <a:stretch>
            <a:fillRect/>
          </a:stretch>
        </p:blipFill>
        <p:spPr>
          <a:xfrm>
            <a:off x="324485" y="2495550"/>
            <a:ext cx="3872230" cy="1724025"/>
          </a:xfrm>
          <a:prstGeom prst="rect">
            <a:avLst/>
          </a:prstGeom>
        </p:spPr>
      </p:pic>
      <p:pic>
        <p:nvPicPr>
          <p:cNvPr id="7" name="图片 6"/>
          <p:cNvPicPr>
            <a:picLocks noChangeAspect="1"/>
          </p:cNvPicPr>
          <p:nvPr/>
        </p:nvPicPr>
        <p:blipFill>
          <a:blip r:embed="rId12"/>
          <a:stretch>
            <a:fillRect/>
          </a:stretch>
        </p:blipFill>
        <p:spPr>
          <a:xfrm>
            <a:off x="4131310" y="2127250"/>
            <a:ext cx="8077200" cy="32575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A-图片 42"/>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rot="11407528" flipH="1">
            <a:off x="520308" y="732433"/>
            <a:ext cx="4591050" cy="4619625"/>
          </a:xfrm>
          <a:prstGeom prst="rect">
            <a:avLst/>
          </a:prstGeom>
        </p:spPr>
      </p:pic>
      <p:pic>
        <p:nvPicPr>
          <p:cNvPr id="39" name="PA-图片 38"/>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rot="10800000">
            <a:off x="10131364" y="-9525"/>
            <a:ext cx="2101684" cy="2285123"/>
          </a:xfrm>
          <a:prstGeom prst="rect">
            <a:avLst/>
          </a:prstGeom>
        </p:spPr>
      </p:pic>
      <p:sp>
        <p:nvSpPr>
          <p:cNvPr id="14" name="PA-文本框 13"/>
          <p:cNvSpPr txBox="1"/>
          <p:nvPr>
            <p:custDataLst>
              <p:tags r:id="rId3"/>
            </p:custDataLst>
          </p:nvPr>
        </p:nvSpPr>
        <p:spPr>
          <a:xfrm>
            <a:off x="2366731" y="2551405"/>
            <a:ext cx="7458874" cy="2061210"/>
          </a:xfrm>
          <a:prstGeom prst="rect">
            <a:avLst/>
          </a:prstGeom>
          <a:solidFill>
            <a:srgbClr val="E58987"/>
          </a:solidFill>
        </p:spPr>
        <p:txBody>
          <a:bodyPr wrap="square" rtlCol="0">
            <a:spAutoFit/>
          </a:bodyPr>
          <a:lstStyle/>
          <a:p>
            <a:pPr algn="ctr"/>
            <a:r>
              <a:rPr lang="zh-CN" altLang="en-US" sz="3200" spc="600" dirty="0">
                <a:latin typeface="思源黑体 CN Light" panose="020B0300000000000000" pitchFamily="34" charset="-122"/>
                <a:ea typeface="思源黑体 CN Light" panose="020B0300000000000000" pitchFamily="34" charset="-122"/>
              </a:rPr>
              <a:t>深入理解计算机系统</a:t>
            </a:r>
            <a:endParaRPr lang="en-US" altLang="zh-CN" sz="3200" spc="600" dirty="0">
              <a:latin typeface="思源黑体 CN Light" panose="020B0300000000000000" pitchFamily="34" charset="-122"/>
              <a:ea typeface="思源黑体 CN Light" panose="020B0300000000000000" pitchFamily="34" charset="-122"/>
            </a:endParaRPr>
          </a:p>
          <a:p>
            <a:pPr algn="ctr"/>
            <a:r>
              <a:rPr lang="zh-CN" altLang="en-US" sz="3200" spc="600" dirty="0">
                <a:latin typeface="思源黑体 CN Light" panose="020B0300000000000000" pitchFamily="34" charset="-122"/>
                <a:ea typeface="思源黑体 CN Light" panose="020B0300000000000000" pitchFamily="34" charset="-122"/>
              </a:rPr>
              <a:t>第四章</a:t>
            </a:r>
            <a:endParaRPr lang="en-US" altLang="zh-CN" sz="3200" spc="600" dirty="0">
              <a:latin typeface="思源黑体 CN Light" panose="020B0300000000000000" pitchFamily="34" charset="-122"/>
              <a:ea typeface="思源黑体 CN Light" panose="020B0300000000000000" pitchFamily="34" charset="-122"/>
            </a:endParaRPr>
          </a:p>
          <a:p>
            <a:pPr algn="ctr"/>
            <a:r>
              <a:rPr lang="en-US" altLang="zh-CN" sz="3200" spc="600" dirty="0">
                <a:latin typeface="思源黑体 CN Light" panose="020B0300000000000000" pitchFamily="34" charset="-122"/>
                <a:ea typeface="思源黑体 CN Light" panose="020B0300000000000000" pitchFamily="34" charset="-122"/>
              </a:rPr>
              <a:t>Y86-64</a:t>
            </a:r>
            <a:r>
              <a:rPr lang="zh-CN" altLang="en-US" sz="3200" spc="600" dirty="0">
                <a:latin typeface="思源黑体 CN Light" panose="020B0300000000000000" pitchFamily="34" charset="-122"/>
                <a:ea typeface="思源黑体 CN Light" panose="020B0300000000000000" pitchFamily="34" charset="-122"/>
              </a:rPr>
              <a:t>的顺序实现</a:t>
            </a:r>
          </a:p>
          <a:p>
            <a:pPr algn="ctr"/>
            <a:r>
              <a:rPr lang="zh-CN" altLang="en-US" sz="3200" spc="600" dirty="0">
                <a:latin typeface="思源黑体 CN Light" panose="020B0300000000000000" pitchFamily="34" charset="-122"/>
                <a:ea typeface="思源黑体 CN Light" panose="020B0300000000000000" pitchFamily="34" charset="-122"/>
              </a:rPr>
              <a:t>流水线的通用原理</a:t>
            </a:r>
          </a:p>
        </p:txBody>
      </p:sp>
      <p:pic>
        <p:nvPicPr>
          <p:cNvPr id="7" name="PA-图片 6"/>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rot="7515180">
            <a:off x="-774246" y="-871812"/>
            <a:ext cx="1943100" cy="1809750"/>
          </a:xfrm>
          <a:prstGeom prst="rect">
            <a:avLst/>
          </a:prstGeom>
        </p:spPr>
      </p:pic>
      <p:pic>
        <p:nvPicPr>
          <p:cNvPr id="10" name="PA-图片 9"/>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1496712" y="4705785"/>
            <a:ext cx="485775" cy="1914525"/>
          </a:xfrm>
          <a:prstGeom prst="rect">
            <a:avLst/>
          </a:prstGeom>
        </p:spPr>
      </p:pic>
      <p:pic>
        <p:nvPicPr>
          <p:cNvPr id="13" name="PA-图片 12"/>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rot="16200000">
            <a:off x="3440658" y="3139856"/>
            <a:ext cx="371293" cy="6858000"/>
          </a:xfrm>
          <a:prstGeom prst="rect">
            <a:avLst/>
          </a:prstGeom>
        </p:spPr>
      </p:pic>
      <p:pic>
        <p:nvPicPr>
          <p:cNvPr id="37" name="PA-图片 36"/>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8907158" y="1658656"/>
            <a:ext cx="1793647" cy="772525"/>
          </a:xfrm>
          <a:prstGeom prst="rect">
            <a:avLst/>
          </a:prstGeom>
        </p:spPr>
      </p:pic>
      <p:pic>
        <p:nvPicPr>
          <p:cNvPr id="41" name="PA-图片 40"/>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rot="16200000">
            <a:off x="5002720" y="-3153709"/>
            <a:ext cx="179107" cy="6858000"/>
          </a:xfrm>
          <a:prstGeom prst="rect">
            <a:avLst/>
          </a:prstGeom>
        </p:spPr>
      </p:pic>
      <p:sp>
        <p:nvSpPr>
          <p:cNvPr id="44" name="PA-文本框 12"/>
          <p:cNvSpPr txBox="1"/>
          <p:nvPr>
            <p:custDataLst>
              <p:tags r:id="rId9"/>
            </p:custDataLst>
          </p:nvPr>
        </p:nvSpPr>
        <p:spPr>
          <a:xfrm>
            <a:off x="5204040" y="4916970"/>
            <a:ext cx="2316480" cy="460375"/>
          </a:xfrm>
          <a:prstGeom prst="rect">
            <a:avLst/>
          </a:prstGeom>
          <a:noFill/>
          <a:ln>
            <a:noFill/>
          </a:ln>
        </p:spPr>
        <p:txBody>
          <a:bodyPr wrap="none" rtlCol="0">
            <a:spAutoFit/>
          </a:bodyPr>
          <a:lstStyle/>
          <a:p>
            <a:r>
              <a:rPr lang="zh-CN" altLang="en-US" sz="2400" dirty="0">
                <a:solidFill>
                  <a:srgbClr val="192A49"/>
                </a:solidFill>
                <a:latin typeface="Century Gothic" panose="020B0502020202020204" pitchFamily="34" charset="0"/>
                <a:ea typeface="思源黑体 CN Medium" panose="020B0600000000000000" pitchFamily="34" charset="-122"/>
                <a:sym typeface="Century Gothic" panose="020B0502020202020204" pitchFamily="34" charset="0"/>
              </a:rPr>
              <a:t>汇报人：</a:t>
            </a:r>
            <a:r>
              <a:rPr lang="en-US" altLang="zh-CN" sz="2400" dirty="0">
                <a:solidFill>
                  <a:srgbClr val="192A49"/>
                </a:solidFill>
                <a:latin typeface="Century Gothic" panose="020B0502020202020204" pitchFamily="34" charset="0"/>
                <a:ea typeface="思源黑体 CN Medium" panose="020B0600000000000000" pitchFamily="34" charset="-122"/>
                <a:sym typeface="Century Gothic" panose="020B0502020202020204" pitchFamily="34" charset="0"/>
              </a:rPr>
              <a:t>冯世博</a:t>
            </a:r>
          </a:p>
        </p:txBody>
      </p:sp>
      <p:sp>
        <p:nvSpPr>
          <p:cNvPr id="45" name="PA-任意多边形 15"/>
          <p:cNvSpPr>
            <a:spLocks noEditPoints="1"/>
          </p:cNvSpPr>
          <p:nvPr>
            <p:custDataLst>
              <p:tags r:id="rId10"/>
            </p:custDataLst>
          </p:nvPr>
        </p:nvSpPr>
        <p:spPr bwMode="auto">
          <a:xfrm>
            <a:off x="4512525" y="4928824"/>
            <a:ext cx="391024" cy="407571"/>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tx1"/>
          </a:solidFill>
          <a:ln>
            <a:noFill/>
          </a:ln>
        </p:spPr>
        <p:txBody>
          <a:bodyPr vert="horz" wrap="square" lIns="91397" tIns="45697" rIns="91397" bIns="45697" numCol="1" anchor="t" anchorCtr="0" compatLnSpc="1"/>
          <a:lstStyle/>
          <a:p>
            <a:pPr defTabSz="1624965">
              <a:defRPr/>
            </a:pPr>
            <a:endParaRPr lang="zh-CN" altLang="en-US" sz="2000" kern="0">
              <a:solidFill>
                <a:srgbClr val="192A49"/>
              </a:solidFill>
              <a:latin typeface="Century Gothic" panose="020B0502020202020204" pitchFamily="34" charset="0"/>
              <a:ea typeface="思源黑体 CN Medium" panose="020B0600000000000000" pitchFamily="34" charset="-122"/>
              <a:cs typeface="+mn-ea"/>
              <a:sym typeface="Century Gothic" panose="020B0502020202020204" pitchFamily="34" charset="0"/>
            </a:endParaRPr>
          </a:p>
        </p:txBody>
      </p:sp>
      <p:sp>
        <p:nvSpPr>
          <p:cNvPr id="46" name="PA-任意多边形 17"/>
          <p:cNvSpPr>
            <a:spLocks noEditPoints="1"/>
          </p:cNvSpPr>
          <p:nvPr>
            <p:custDataLst>
              <p:tags r:id="rId11"/>
            </p:custDataLst>
          </p:nvPr>
        </p:nvSpPr>
        <p:spPr bwMode="auto">
          <a:xfrm>
            <a:off x="4512525" y="6176473"/>
            <a:ext cx="395260" cy="413134"/>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tx1"/>
          </a:solidFill>
          <a:ln>
            <a:noFill/>
          </a:ln>
        </p:spPr>
        <p:txBody>
          <a:bodyPr vert="horz" wrap="square" lIns="91397" tIns="45697" rIns="91397" bIns="45697" numCol="1" anchor="t" anchorCtr="0" compatLnSpc="1"/>
          <a:lstStyle/>
          <a:p>
            <a:pPr defTabSz="1624965">
              <a:defRPr/>
            </a:pPr>
            <a:endParaRPr lang="zh-CN" altLang="en-US" sz="2000" kern="0">
              <a:solidFill>
                <a:srgbClr val="192A49"/>
              </a:solidFill>
              <a:latin typeface="Century Gothic" panose="020B0502020202020204" pitchFamily="34" charset="0"/>
              <a:ea typeface="思源黑体 CN Medium" panose="020B0600000000000000" pitchFamily="34" charset="-122"/>
              <a:cs typeface="+mn-ea"/>
              <a:sym typeface="Century Gothic" panose="020B0502020202020204" pitchFamily="34" charset="0"/>
            </a:endParaRPr>
          </a:p>
        </p:txBody>
      </p:sp>
      <p:sp>
        <p:nvSpPr>
          <p:cNvPr id="47" name="PA-文本框 12"/>
          <p:cNvSpPr txBox="1"/>
          <p:nvPr>
            <p:custDataLst>
              <p:tags r:id="rId12"/>
            </p:custDataLst>
          </p:nvPr>
        </p:nvSpPr>
        <p:spPr>
          <a:xfrm>
            <a:off x="5039444" y="6176027"/>
            <a:ext cx="3390900" cy="460375"/>
          </a:xfrm>
          <a:prstGeom prst="rect">
            <a:avLst/>
          </a:prstGeom>
          <a:noFill/>
          <a:ln>
            <a:noFill/>
          </a:ln>
        </p:spPr>
        <p:txBody>
          <a:bodyPr wrap="none" rtlCol="0">
            <a:spAutoFit/>
          </a:bodyPr>
          <a:lstStyle/>
          <a:p>
            <a:r>
              <a:rPr lang="zh-CN" altLang="en-US" sz="2400" dirty="0">
                <a:solidFill>
                  <a:srgbClr val="192A49"/>
                </a:solidFill>
                <a:latin typeface="微软雅黑" panose="020B0503020204020204" pitchFamily="34" charset="-122"/>
                <a:ea typeface="微软雅黑" panose="020B0503020204020204" pitchFamily="34" charset="-122"/>
                <a:sym typeface="Century Gothic" panose="020B0502020202020204" pitchFamily="34" charset="0"/>
              </a:rPr>
              <a:t>汇报时间：</a:t>
            </a:r>
            <a:r>
              <a:rPr lang="en-US" altLang="zh-CN" sz="2400" dirty="0">
                <a:solidFill>
                  <a:srgbClr val="192A49"/>
                </a:solidFill>
                <a:latin typeface="微软雅黑" panose="020B0503020204020204" pitchFamily="34" charset="-122"/>
                <a:ea typeface="微软雅黑" panose="020B0503020204020204" pitchFamily="34" charset="-122"/>
                <a:sym typeface="Century Gothic" panose="020B0502020202020204" pitchFamily="34" charset="0"/>
              </a:rPr>
              <a:t>2019.12.11</a:t>
            </a:r>
            <a:endParaRPr lang="zh-CN" altLang="en-US" sz="2400" dirty="0">
              <a:solidFill>
                <a:srgbClr val="192A49"/>
              </a:solidFill>
              <a:latin typeface="微软雅黑" panose="020B0503020204020204" pitchFamily="34" charset="-122"/>
              <a:ea typeface="微软雅黑" panose="020B0503020204020204" pitchFamily="34" charset="-122"/>
              <a:sym typeface="Century Gothic" panose="020B0502020202020204" pitchFamily="34" charset="0"/>
            </a:endParaRPr>
          </a:p>
        </p:txBody>
      </p:sp>
      <p:pic>
        <p:nvPicPr>
          <p:cNvPr id="18" name="图片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72075" y="-9695"/>
            <a:ext cx="2719274" cy="271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形 2" descr="电子邮件"/>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424166" y="5472563"/>
            <a:ext cx="567742" cy="567742"/>
          </a:xfrm>
          <a:prstGeom prst="rect">
            <a:avLst/>
          </a:prstGeom>
        </p:spPr>
      </p:pic>
      <p:sp>
        <p:nvSpPr>
          <p:cNvPr id="20" name="PA-文本框 12"/>
          <p:cNvSpPr txBox="1"/>
          <p:nvPr>
            <p:custDataLst>
              <p:tags r:id="rId13"/>
            </p:custDataLst>
          </p:nvPr>
        </p:nvSpPr>
        <p:spPr>
          <a:xfrm>
            <a:off x="5039444" y="5468214"/>
            <a:ext cx="4375150" cy="460375"/>
          </a:xfrm>
          <a:prstGeom prst="rect">
            <a:avLst/>
          </a:prstGeom>
          <a:noFill/>
          <a:ln>
            <a:noFill/>
          </a:ln>
        </p:spPr>
        <p:txBody>
          <a:bodyPr wrap="none" rtlCol="0">
            <a:spAutoFit/>
          </a:bodyPr>
          <a:lstStyle/>
          <a:p>
            <a:r>
              <a:rPr lang="zh-CN" altLang="en-US" sz="2400" dirty="0">
                <a:solidFill>
                  <a:srgbClr val="192A49"/>
                </a:solidFill>
                <a:latin typeface="Century Gothic" panose="020B0502020202020204" pitchFamily="34" charset="0"/>
                <a:ea typeface="思源黑体 CN Medium" panose="020B0600000000000000" pitchFamily="34" charset="-122"/>
                <a:sym typeface="Century Gothic" panose="020B0502020202020204" pitchFamily="34" charset="0"/>
              </a:rPr>
              <a:t>邮件：</a:t>
            </a:r>
            <a:r>
              <a:rPr lang="en-US" altLang="zh-CN" sz="2400" dirty="0">
                <a:solidFill>
                  <a:srgbClr val="192A49"/>
                </a:solidFill>
                <a:latin typeface="Century Gothic" panose="020B0502020202020204" pitchFamily="34" charset="0"/>
                <a:ea typeface="思源黑体 CN Medium" panose="020B0600000000000000" pitchFamily="34" charset="-122"/>
                <a:sym typeface="Century Gothic" panose="020B0502020202020204" pitchFamily="34" charset="0"/>
              </a:rPr>
              <a:t>18537187676@163.com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8755" y="67310"/>
            <a:ext cx="11703050" cy="6722745"/>
          </a:xfrm>
        </p:spPr>
        <p:txBody>
          <a:bodyPr/>
          <a:lstStyle/>
          <a:p>
            <a:pPr algn="l"/>
            <a:r>
              <a:rPr lang="en-US" altLang="zh-CN"/>
              <a:t>4.3</a:t>
            </a:r>
            <a:r>
              <a:rPr lang="zh-CN" altLang="en-US"/>
              <a:t>、</a:t>
            </a:r>
            <a:r>
              <a:rPr lang="en-US" altLang="zh-CN"/>
              <a:t>Y86-64</a:t>
            </a:r>
            <a:r>
              <a:rPr lang="zh-CN" altLang="en-US"/>
              <a:t>的顺序实现</a:t>
            </a:r>
            <a:r>
              <a:rPr lang="en-US" altLang="zh-CN"/>
              <a:t>(</a:t>
            </a:r>
            <a:r>
              <a:rPr lang="zh-CN" altLang="en-US"/>
              <a:t>将处理组织成阶段</a:t>
            </a:r>
            <a:r>
              <a:rPr lang="en-US" altLang="zh-CN"/>
              <a:t>)</a:t>
            </a:r>
            <a:r>
              <a:rPr lang="zh-CN" altLang="en-US"/>
              <a:t>：</a:t>
            </a:r>
          </a:p>
          <a:p>
            <a:pPr algn="l"/>
            <a:r>
              <a:rPr lang="en-US" altLang="zh-CN"/>
              <a:t>Definition:</a:t>
            </a:r>
            <a:r>
              <a:rPr lang="en-US" altLang="zh-CN">
                <a:sym typeface="+mn-ea"/>
              </a:rPr>
              <a:t>OPq(</a:t>
            </a:r>
            <a:r>
              <a:rPr lang="zh-CN" altLang="en-US">
                <a:sym typeface="+mn-ea"/>
              </a:rPr>
              <a:t>整数和逻辑运算</a:t>
            </a:r>
            <a:r>
              <a:rPr lang="en-US" altLang="zh-CN">
                <a:sym typeface="+mn-ea"/>
              </a:rPr>
              <a:t>)rrmovq(</a:t>
            </a:r>
            <a:r>
              <a:rPr lang="zh-CN" altLang="en-US">
                <a:sym typeface="+mn-ea"/>
              </a:rPr>
              <a:t>寄存器</a:t>
            </a:r>
            <a:r>
              <a:rPr lang="en-US" altLang="zh-CN">
                <a:sym typeface="+mn-ea"/>
              </a:rPr>
              <a:t>-</a:t>
            </a:r>
            <a:r>
              <a:rPr lang="zh-CN" altLang="en-US">
                <a:sym typeface="+mn-ea"/>
              </a:rPr>
              <a:t>寄存器传送</a:t>
            </a:r>
            <a:r>
              <a:rPr lang="en-US" altLang="zh-CN">
                <a:sym typeface="+mn-ea"/>
              </a:rPr>
              <a:t>)irmovq(</a:t>
            </a:r>
            <a:r>
              <a:rPr lang="zh-CN" altLang="en-US">
                <a:sym typeface="+mn-ea"/>
              </a:rPr>
              <a:t>立即数</a:t>
            </a:r>
            <a:r>
              <a:rPr lang="en-US" altLang="zh-CN">
                <a:sym typeface="+mn-ea"/>
              </a:rPr>
              <a:t>-</a:t>
            </a:r>
            <a:r>
              <a:rPr lang="zh-CN" altLang="en-US">
                <a:sym typeface="+mn-ea"/>
              </a:rPr>
              <a:t>寄存器传送</a:t>
            </a:r>
            <a:r>
              <a:rPr lang="en-US" altLang="zh-CN">
                <a:sym typeface="+mn-ea"/>
              </a:rPr>
              <a:t>)</a:t>
            </a:r>
          </a:p>
          <a:p>
            <a:pPr algn="l"/>
            <a:r>
              <a:rPr lang="en-US" altLang="zh-CN"/>
              <a:t>1.</a:t>
            </a:r>
            <a:r>
              <a:rPr lang="zh-CN" altLang="en-US"/>
              <a:t>取指：从内存读取指令字节，地址为程序计数器</a:t>
            </a:r>
            <a:r>
              <a:rPr lang="en-US" altLang="zh-CN"/>
              <a:t>(PC)</a:t>
            </a:r>
            <a:r>
              <a:rPr lang="zh-CN" altLang="en-US"/>
              <a:t>的值，从指令中抽取出指令指示符字节的两个四位部分，一个为</a:t>
            </a:r>
            <a:r>
              <a:rPr lang="en-US" altLang="zh-CN"/>
              <a:t>icode(</a:t>
            </a:r>
            <a:r>
              <a:rPr lang="zh-CN" altLang="en-US"/>
              <a:t>指令代码</a:t>
            </a:r>
            <a:r>
              <a:rPr lang="en-US" altLang="zh-CN"/>
              <a:t>)</a:t>
            </a:r>
            <a:r>
              <a:rPr lang="zh-CN" altLang="en-US"/>
              <a:t>和</a:t>
            </a:r>
            <a:r>
              <a:rPr lang="en-US" altLang="zh-CN"/>
              <a:t>ifun(</a:t>
            </a:r>
            <a:r>
              <a:rPr lang="zh-CN" altLang="en-US"/>
              <a:t>指令功能</a:t>
            </a:r>
            <a:r>
              <a:rPr lang="en-US" altLang="zh-CN"/>
              <a:t>) </a:t>
            </a:r>
          </a:p>
          <a:p>
            <a:pPr algn="l"/>
            <a:r>
              <a:rPr lang="en-US" altLang="zh-CN"/>
              <a:t>2.</a:t>
            </a:r>
            <a:r>
              <a:rPr lang="zh-CN" altLang="en-US"/>
              <a:t>译码</a:t>
            </a:r>
            <a:r>
              <a:rPr lang="en-US" altLang="zh-CN"/>
              <a:t>(decode):</a:t>
            </a:r>
            <a:r>
              <a:rPr lang="zh-CN" altLang="en-US"/>
              <a:t>从寄存器文件读入最多两个操作数得到</a:t>
            </a:r>
            <a:r>
              <a:rPr lang="en-US" altLang="zh-CN"/>
              <a:t>valA </a:t>
            </a:r>
            <a:r>
              <a:rPr lang="zh-CN" altLang="en-US"/>
              <a:t>或</a:t>
            </a:r>
            <a:r>
              <a:rPr lang="en-US" altLang="zh-CN"/>
              <a:t>valB </a:t>
            </a:r>
          </a:p>
          <a:p>
            <a:pPr algn="l"/>
            <a:r>
              <a:rPr lang="en-US" altLang="zh-CN"/>
              <a:t>3.</a:t>
            </a:r>
            <a:r>
              <a:rPr lang="zh-CN" altLang="en-US"/>
              <a:t>执行</a:t>
            </a:r>
            <a:r>
              <a:rPr lang="en-US" altLang="zh-CN"/>
              <a:t>(execute):</a:t>
            </a:r>
            <a:r>
              <a:rPr lang="zh-CN" altLang="en-US"/>
              <a:t>算术</a:t>
            </a:r>
            <a:r>
              <a:rPr lang="en-US" altLang="zh-CN"/>
              <a:t>/</a:t>
            </a:r>
            <a:r>
              <a:rPr lang="zh-CN" altLang="en-US"/>
              <a:t>逻辑单元</a:t>
            </a:r>
            <a:r>
              <a:rPr lang="en-US" altLang="zh-CN"/>
              <a:t>(ALU)</a:t>
            </a:r>
            <a:r>
              <a:rPr lang="zh-CN" altLang="en-US"/>
              <a:t>要么执行指令指明的操作，计算内存引用的有效地址 得到</a:t>
            </a:r>
            <a:r>
              <a:rPr lang="en-US" altLang="zh-CN"/>
              <a:t>valE </a:t>
            </a:r>
          </a:p>
          <a:p>
            <a:pPr algn="l"/>
            <a:r>
              <a:rPr lang="en-US" altLang="zh-CN"/>
              <a:t>4.</a:t>
            </a:r>
            <a:r>
              <a:rPr lang="zh-CN" altLang="en-US"/>
              <a:t>访存</a:t>
            </a:r>
            <a:r>
              <a:rPr lang="en-US" altLang="zh-CN"/>
              <a:t>(memory):</a:t>
            </a:r>
            <a:r>
              <a:rPr lang="zh-CN" altLang="en-US"/>
              <a:t>可以将数据写入内存或者从内存读出数据。读出的数据为</a:t>
            </a:r>
            <a:r>
              <a:rPr lang="en-US" altLang="zh-CN"/>
              <a:t>valM</a:t>
            </a:r>
          </a:p>
          <a:p>
            <a:pPr algn="l"/>
            <a:r>
              <a:rPr lang="en-US" altLang="zh-CN"/>
              <a:t>5.</a:t>
            </a:r>
            <a:r>
              <a:rPr lang="zh-CN" altLang="en-US"/>
              <a:t>写回</a:t>
            </a:r>
            <a:r>
              <a:rPr lang="en-US" altLang="zh-CN"/>
              <a:t>(write back):</a:t>
            </a:r>
            <a:r>
              <a:rPr lang="zh-CN" altLang="en-US"/>
              <a:t>最多可以写两个结果到寄存器文件</a:t>
            </a:r>
          </a:p>
          <a:p>
            <a:pPr algn="l"/>
            <a:r>
              <a:rPr lang="en-US" altLang="zh-CN"/>
              <a:t>6.</a:t>
            </a:r>
            <a:r>
              <a:rPr lang="zh-CN" altLang="en-US"/>
              <a:t>更新</a:t>
            </a:r>
            <a:r>
              <a:rPr lang="en-US" altLang="zh-CN"/>
              <a:t>PC</a:t>
            </a:r>
            <a:r>
              <a:rPr lang="zh-CN" altLang="en-US"/>
              <a:t>：将</a:t>
            </a:r>
            <a:r>
              <a:rPr lang="en-US" altLang="zh-CN"/>
              <a:t>PC</a:t>
            </a:r>
            <a:r>
              <a:rPr lang="zh-CN" altLang="en-US"/>
              <a:t>设置成下一条指令的地址</a:t>
            </a:r>
          </a:p>
          <a:p>
            <a:pPr algn="l"/>
            <a:endParaRPr lang="zh-CN" altLang="en-US"/>
          </a:p>
          <a:p>
            <a:pPr algn="l"/>
            <a:endParaRPr lang="zh-CN" altLang="en-US"/>
          </a:p>
          <a:p>
            <a:pPr algn="l"/>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0005" y="3810"/>
                <a:ext cx="12122785" cy="6851015"/>
              </a:xfrm>
            </p:spPr>
            <p:txBody>
              <a:bodyPr>
                <a:normAutofit fontScale="92500"/>
              </a:bodyPr>
              <a:lstStyle/>
              <a:p>
                <a:pPr marL="0" indent="0">
                  <a:buNone/>
                </a:pPr>
                <a:r>
                  <a:rPr lang="en-US" altLang="zh-CN" sz="2000"/>
                  <a:t>Y86-64</a:t>
                </a:r>
                <a:r>
                  <a:rPr lang="zh-CN" altLang="en-US" sz="2000"/>
                  <a:t>指令</a:t>
                </a:r>
                <a:r>
                  <a:rPr lang="en-US" altLang="zh-CN" sz="2000"/>
                  <a:t>OPq</a:t>
                </a:r>
                <a:r>
                  <a:rPr lang="zh-CN" altLang="en-US" sz="2000"/>
                  <a:t>、</a:t>
                </a:r>
                <a:r>
                  <a:rPr lang="en-US" altLang="zh-CN" sz="2000"/>
                  <a:t>rrmovq</a:t>
                </a:r>
                <a:r>
                  <a:rPr lang="zh-CN" altLang="en-US" sz="2000"/>
                  <a:t>、</a:t>
                </a:r>
                <a:r>
                  <a:rPr lang="en-US" altLang="zh-CN" sz="2000"/>
                  <a:t>irmovq</a:t>
                </a:r>
                <a:r>
                  <a:rPr lang="zh-CN" altLang="en-US" sz="2000"/>
                  <a:t>在顺序实现中的计算： </a:t>
                </a:r>
              </a:p>
              <a:p>
                <a:pPr marL="0" indent="0">
                  <a:buNone/>
                </a:pPr>
                <a:r>
                  <a:rPr lang="zh-CN" altLang="en-US" sz="2000"/>
                  <a:t>                                                                                                                        </a:t>
                </a:r>
                <a:r>
                  <a:rPr lang="zh-CN" altLang="en-US" sz="1800"/>
                  <a:t>考虑一个整数操作指令的处理，在</a:t>
                </a:r>
              </a:p>
              <a:p>
                <a:pPr marL="0" indent="0">
                  <a:buNone/>
                </a:pPr>
                <a:r>
                  <a:rPr lang="zh-CN" altLang="en-US" sz="1800"/>
                  <a:t>                                                                                                                                      取指阶段无需常数，所以</a:t>
                </a:r>
                <a:r>
                  <a:rPr lang="en-US" altLang="zh-CN" sz="1800"/>
                  <a:t>valP(</a:t>
                </a:r>
                <a:r>
                  <a:rPr lang="zh-CN" altLang="en-US" sz="1800"/>
                  <a:t>下</a:t>
                </a:r>
              </a:p>
              <a:p>
                <a:pPr marL="0" indent="0">
                  <a:buNone/>
                </a:pPr>
                <a:r>
                  <a:rPr lang="zh-CN" altLang="en-US" sz="1800"/>
                  <a:t>                                                                                                                                     一条指令的地址</a:t>
                </a:r>
                <a:r>
                  <a:rPr lang="en-US" altLang="zh-CN" sz="1800"/>
                  <a:t>)=PC+2,</a:t>
                </a:r>
                <a:r>
                  <a:rPr lang="zh-CN" altLang="en-US" sz="1800"/>
                  <a:t>在译码阶</a:t>
                </a:r>
              </a:p>
              <a:p>
                <a:pPr marL="0" indent="0">
                  <a:buNone/>
                </a:pPr>
                <a:r>
                  <a:rPr lang="zh-CN" altLang="en-US" sz="1800"/>
                  <a:t>                                                                                                                                    段，我们要读两个操作数。在执行</a:t>
                </a:r>
              </a:p>
              <a:p>
                <a:pPr marL="0" indent="0">
                  <a:buNone/>
                </a:pPr>
                <a:r>
                  <a:rPr lang="zh-CN" altLang="en-US" sz="1800"/>
                  <a:t>                                                                                                                                    阶段，他们和功能指示符</a:t>
                </a:r>
                <a:r>
                  <a:rPr lang="en-US" altLang="zh-CN" sz="1800"/>
                  <a:t>ifun</a:t>
                </a:r>
                <a:r>
                  <a:rPr lang="zh-CN" altLang="en-US" sz="1800"/>
                  <a:t>一起</a:t>
                </a:r>
              </a:p>
              <a:p>
                <a:pPr marL="0" indent="0">
                  <a:buNone/>
                </a:pPr>
                <a:r>
                  <a:rPr lang="zh-CN" altLang="en-US" sz="1800"/>
                  <a:t>                                                                                                                                    提供给</a:t>
                </a:r>
                <a:r>
                  <a:rPr lang="en-US" altLang="zh-CN" sz="1800"/>
                  <a:t>ALU</a:t>
                </a:r>
                <a:r>
                  <a:rPr lang="zh-CN" altLang="en-US" sz="1800"/>
                  <a:t>，则</a:t>
                </a:r>
                <a:r>
                  <a:rPr lang="en-US" altLang="zh-CN" sz="1800"/>
                  <a:t>valE</a:t>
                </a:r>
                <a:r>
                  <a:rPr lang="zh-CN" altLang="en-US" sz="1800"/>
                  <a:t>就成为了指</a:t>
                </a:r>
              </a:p>
              <a:p>
                <a:pPr marL="0" indent="0">
                  <a:buNone/>
                </a:pPr>
                <a:r>
                  <a:rPr lang="zh-CN" altLang="en-US" sz="1800"/>
                  <a:t>                                                                                                                                    令结果。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这些指令是计算了一个值，并将结果存放在寄存器当中。</a:t>
                </a:r>
                <a:r>
                  <a:rPr lang="en-US" altLang="zh-CN" sz="2000"/>
                  <a:t>icode:ifun</a:t>
                </a:r>
                <a:r>
                  <a:rPr lang="zh-CN" altLang="en-US" sz="2000"/>
                  <a:t>表明指令字节的两个</a:t>
                </a:r>
              </a:p>
              <a:p>
                <a:pPr marL="0" indent="0">
                  <a:buNone/>
                </a:pPr>
                <a:r>
                  <a:rPr lang="zh-CN" altLang="en-US" sz="2000"/>
                  <a:t>组成部分，</a:t>
                </a:r>
                <a:r>
                  <a:rPr lang="en-US" altLang="zh-CN" sz="2000"/>
                  <a:t>rA :rB</a:t>
                </a:r>
                <a:r>
                  <a:rPr lang="zh-CN" altLang="en-US" sz="2000"/>
                  <a:t>表明寄存器指示符字节的两个组成部分。符号</a:t>
                </a:r>
                <a:r>
                  <a:rPr lang="en-US" altLang="zh-CN" sz="2000"/>
                  <a:t>M:[x]</a:t>
                </a:r>
                <a:r>
                  <a:rPr lang="zh-CN" altLang="en-US" sz="2000"/>
                  <a:t>表明访问</a:t>
                </a:r>
                <a:r>
                  <a:rPr lang="en-US" altLang="zh-CN" sz="2000"/>
                  <a:t>(</a:t>
                </a:r>
                <a:r>
                  <a:rPr lang="zh-CN" altLang="en-US" sz="2000"/>
                  <a:t>读或写</a:t>
                </a:r>
                <a:r>
                  <a:rPr lang="en-US" altLang="zh-CN" sz="2000"/>
                  <a:t>)</a:t>
                </a:r>
                <a:r>
                  <a:rPr lang="zh-CN" altLang="en-US" sz="2000"/>
                  <a:t>内</a:t>
                </a:r>
              </a:p>
              <a:p>
                <a:pPr marL="0" indent="0">
                  <a:buNone/>
                </a:pPr>
                <a:r>
                  <a:rPr lang="zh-CN" altLang="en-US" sz="2000"/>
                  <a:t>存位置</a:t>
                </a:r>
                <a:r>
                  <a:rPr lang="en-US" altLang="zh-CN" sz="2000"/>
                  <a:t>x</a:t>
                </a:r>
                <a:r>
                  <a:rPr lang="zh-CN" altLang="en-US" sz="2000"/>
                  <a:t>处的一个字节，</a:t>
                </a:r>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8</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cs typeface="Cambria Math" panose="02040503050406030204" charset="0"/>
                      </a:rPr>
                      <m:t>]</m:t>
                    </m:r>
                    <m:r>
                      <a:rPr lang="zh-CN" altLang="en-US" sz="2000" i="1">
                        <a:latin typeface="Cambria Math" panose="02040503050406030204" charset="0"/>
                        <a:ea typeface="宋体" charset="0"/>
                        <a:cs typeface="Cambria Math" panose="02040503050406030204" charset="0"/>
                      </a:rPr>
                      <m:t>表示访问</m:t>
                    </m:r>
                    <m:r>
                      <a:rPr lang="en-US" altLang="zh-CN" sz="2000" i="1">
                        <a:latin typeface="Cambria Math" panose="02040503050406030204" charset="0"/>
                        <a:ea typeface="宋体" charset="0"/>
                        <a:cs typeface="Cambria Math" panose="02040503050406030204" charset="0"/>
                      </a:rPr>
                      <m:t>8</m:t>
                    </m:r>
                    <m:r>
                      <a:rPr lang="zh-CN" altLang="en-US" sz="2000" i="1">
                        <a:latin typeface="Cambria Math" panose="02040503050406030204" charset="0"/>
                        <a:ea typeface="宋体" charset="0"/>
                        <a:cs typeface="Cambria Math" panose="02040503050406030204" charset="0"/>
                      </a:rPr>
                      <m:t>个字节</m:t>
                    </m:r>
                  </m:oMath>
                </a14:m>
                <a:r>
                  <a:rPr lang="zh-CN" altLang="en-US" sz="2000" i="1">
                    <a:latin typeface="Cambria Math" panose="02040503050406030204" charset="0"/>
                    <a:ea typeface="宋体" charset="0"/>
                    <a:cs typeface="Cambria Math" panose="02040503050406030204"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0005" y="3810"/>
                <a:ext cx="12122785" cy="6851015"/>
              </a:xfrm>
              <a:blipFill>
                <a:blip r:embed="rId2"/>
                <a:stretch>
                  <a:fillRect l="-503" t="-890" b="-1193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0005" y="360680"/>
            <a:ext cx="8471535" cy="43561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65125"/>
            <a:ext cx="10515600" cy="5812155"/>
          </a:xfrm>
        </p:spPr>
        <p:txBody>
          <a:bodyPr/>
          <a:lstStyle/>
          <a:p>
            <a:r>
              <a:rPr lang="zh-CN" altLang="en-US"/>
              <a:t>SEQ硬件结构：</a:t>
            </a:r>
          </a:p>
          <a:p>
            <a:r>
              <a:rPr lang="zh-CN" altLang="en-US" sz="2000"/>
              <a:t>取指：将</a:t>
            </a:r>
            <a:r>
              <a:rPr lang="en-US" altLang="zh-CN" sz="2000"/>
              <a:t>PC</a:t>
            </a:r>
            <a:r>
              <a:rPr lang="zh-CN" altLang="en-US" sz="2000"/>
              <a:t>寄存器作为地址，指令内存读取指令字节</a:t>
            </a:r>
          </a:p>
          <a:p>
            <a:r>
              <a:rPr lang="zh-CN" altLang="en-US" sz="2000"/>
              <a:t>           </a:t>
            </a:r>
            <a:r>
              <a:rPr lang="en-US" altLang="zh-CN" sz="2000"/>
              <a:t>PC</a:t>
            </a:r>
            <a:r>
              <a:rPr lang="zh-CN" altLang="en-US" sz="2000"/>
              <a:t>增加器计算</a:t>
            </a:r>
            <a:r>
              <a:rPr lang="en-US" altLang="zh-CN" sz="2000"/>
              <a:t>valP,</a:t>
            </a:r>
            <a:r>
              <a:rPr lang="zh-CN" altLang="en-US" sz="2000"/>
              <a:t>即增加了程序的计数器。</a:t>
            </a:r>
          </a:p>
          <a:p>
            <a:r>
              <a:rPr lang="zh-CN" altLang="en-US" sz="2000"/>
              <a:t>译码：寄存器有两个读端口</a:t>
            </a:r>
            <a:r>
              <a:rPr lang="en-US" altLang="zh-CN" sz="2000"/>
              <a:t>A</a:t>
            </a:r>
            <a:r>
              <a:rPr lang="zh-CN" altLang="en-US" sz="2000"/>
              <a:t>和</a:t>
            </a:r>
            <a:r>
              <a:rPr lang="en-US" altLang="zh-CN" sz="2000"/>
              <a:t>B</a:t>
            </a:r>
            <a:r>
              <a:rPr lang="zh-CN" altLang="en-US" sz="2000"/>
              <a:t>，从两个端口中同时</a:t>
            </a:r>
          </a:p>
          <a:p>
            <a:r>
              <a:rPr lang="zh-CN" altLang="en-US" sz="2000"/>
              <a:t>           读取寄存器值</a:t>
            </a:r>
            <a:r>
              <a:rPr lang="en-US" altLang="zh-CN" sz="2000"/>
              <a:t>valA</a:t>
            </a:r>
            <a:r>
              <a:rPr lang="zh-CN" altLang="en-US" sz="2000"/>
              <a:t>和</a:t>
            </a:r>
            <a:r>
              <a:rPr lang="en-US" altLang="zh-CN" sz="2000"/>
              <a:t>valB </a:t>
            </a:r>
          </a:p>
          <a:p>
            <a:r>
              <a:rPr lang="zh-CN" altLang="en-US" sz="2000"/>
              <a:t>执行：根据指令的类型，将</a:t>
            </a:r>
            <a:r>
              <a:rPr lang="en-US" altLang="zh-CN" sz="2000"/>
              <a:t>ALU</a:t>
            </a:r>
            <a:r>
              <a:rPr lang="zh-CN" altLang="en-US" sz="2000"/>
              <a:t>用于不同的目的</a:t>
            </a:r>
            <a:r>
              <a:rPr lang="en-US" altLang="zh-CN" sz="2000"/>
              <a:t>:</a:t>
            </a:r>
            <a:r>
              <a:rPr lang="zh-CN" altLang="en-US" sz="2000"/>
              <a:t>执行</a:t>
            </a:r>
          </a:p>
          <a:p>
            <a:r>
              <a:rPr lang="zh-CN" altLang="en-US" sz="2000"/>
              <a:t>           指令要求的运算、计算有效地址、或简单加</a:t>
            </a:r>
            <a:r>
              <a:rPr lang="en-US" altLang="zh-CN" sz="2000"/>
              <a:t>0</a:t>
            </a:r>
          </a:p>
          <a:p>
            <a:r>
              <a:rPr lang="zh-CN" altLang="en-US" sz="2000"/>
              <a:t>访存：数据内存读出或写入一个内存字</a:t>
            </a:r>
          </a:p>
          <a:p>
            <a:r>
              <a:rPr lang="zh-CN" altLang="en-US" sz="2000"/>
              <a:t>写回：寄存器文件有两个写端口。端口</a:t>
            </a:r>
            <a:r>
              <a:rPr lang="en-US" altLang="zh-CN" sz="2000"/>
              <a:t>E--</a:t>
            </a:r>
            <a:r>
              <a:rPr lang="zh-CN" altLang="en-US" sz="2000"/>
              <a:t>写</a:t>
            </a:r>
            <a:r>
              <a:rPr lang="en-US" altLang="zh-CN" sz="2000"/>
              <a:t>ALU</a:t>
            </a:r>
            <a:r>
              <a:rPr lang="zh-CN" altLang="en-US" sz="2000"/>
              <a:t>计算</a:t>
            </a:r>
          </a:p>
          <a:p>
            <a:r>
              <a:rPr lang="zh-CN" altLang="en-US" sz="2000"/>
              <a:t>           的值、端口</a:t>
            </a:r>
            <a:r>
              <a:rPr lang="en-US" altLang="zh-CN" sz="2000"/>
              <a:t>M--</a:t>
            </a:r>
            <a:r>
              <a:rPr lang="zh-CN" altLang="en-US" sz="2000"/>
              <a:t>写从内存中读出的数据</a:t>
            </a:r>
          </a:p>
          <a:p>
            <a:r>
              <a:rPr lang="en-US" altLang="zh-CN" sz="2000"/>
              <a:t>PC</a:t>
            </a:r>
            <a:r>
              <a:rPr lang="zh-CN" altLang="en-US" sz="2000"/>
              <a:t>更新：程序的计数器的新值来自 </a:t>
            </a:r>
            <a:r>
              <a:rPr lang="en-US" altLang="zh-CN" sz="2000"/>
              <a:t>valP,</a:t>
            </a:r>
            <a:r>
              <a:rPr lang="zh-CN" altLang="en-US" sz="2000"/>
              <a:t>下一条指令</a:t>
            </a:r>
          </a:p>
          <a:p>
            <a:r>
              <a:rPr lang="zh-CN" altLang="en-US" sz="2000"/>
              <a:t>                的地址，</a:t>
            </a:r>
            <a:r>
              <a:rPr lang="en-US" altLang="zh-CN" sz="2000"/>
              <a:t>valC</a:t>
            </a:r>
            <a:r>
              <a:rPr lang="zh-CN" altLang="en-US" sz="2000"/>
              <a:t>；调用指令或跳转指令指定的</a:t>
            </a:r>
          </a:p>
          <a:p>
            <a:r>
              <a:rPr lang="zh-CN" altLang="en-US" sz="2000"/>
              <a:t>                目标地址；</a:t>
            </a:r>
            <a:r>
              <a:rPr lang="en-US" altLang="zh-CN" sz="2000"/>
              <a:t>valM </a:t>
            </a:r>
            <a:r>
              <a:rPr lang="zh-CN" altLang="en-US" sz="2000"/>
              <a:t>从内存读取的返回地址</a:t>
            </a:r>
          </a:p>
        </p:txBody>
      </p:sp>
      <p:pic>
        <p:nvPicPr>
          <p:cNvPr id="5" name="图片 4"/>
          <p:cNvPicPr>
            <a:picLocks noChangeAspect="1"/>
          </p:cNvPicPr>
          <p:nvPr/>
        </p:nvPicPr>
        <p:blipFill>
          <a:blip r:embed="rId2"/>
          <a:stretch>
            <a:fillRect/>
          </a:stretch>
        </p:blipFill>
        <p:spPr>
          <a:xfrm>
            <a:off x="7068185" y="399415"/>
            <a:ext cx="4205605" cy="60591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170" y="35560"/>
            <a:ext cx="11960860" cy="6788785"/>
          </a:xfrm>
        </p:spPr>
        <p:txBody>
          <a:bodyPr/>
          <a:lstStyle/>
          <a:p>
            <a:r>
              <a:rPr lang="en-US" altLang="zh-CN"/>
              <a:t>SEQ</a:t>
            </a:r>
            <a:r>
              <a:rPr lang="zh-CN" altLang="en-US"/>
              <a:t>的时序：</a:t>
            </a:r>
          </a:p>
          <a:p>
            <a:r>
              <a:rPr lang="zh-CN" altLang="en-US"/>
              <a:t>原则：从不回读</a:t>
            </a:r>
            <a:r>
              <a:rPr lang="en-US" altLang="zh-CN"/>
              <a:t>(</a:t>
            </a:r>
            <a:r>
              <a:rPr lang="zh-CN" altLang="en-US"/>
              <a:t>处理器从来不需要为了完成一条指令的执行而去读由该指令更新了的状态</a:t>
            </a:r>
            <a:r>
              <a:rPr lang="en-US" altLang="zh-CN"/>
              <a:t>)</a:t>
            </a:r>
          </a:p>
          <a:p>
            <a:endParaRPr lang="en-US" altLang="zh-CN"/>
          </a:p>
          <a:p>
            <a:r>
              <a:rPr lang="en-US" altLang="zh-CN"/>
              <a:t>SEQ</a:t>
            </a:r>
            <a:r>
              <a:rPr lang="zh-CN" altLang="en-US"/>
              <a:t>的限制：</a:t>
            </a:r>
          </a:p>
          <a:p>
            <a:r>
              <a:rPr lang="zh-CN" altLang="en-US"/>
              <a:t>速度较慢</a:t>
            </a:r>
            <a:r>
              <a:rPr lang="en-US" altLang="zh-CN"/>
              <a:t>-</a:t>
            </a:r>
            <a:r>
              <a:rPr lang="zh-CN" altLang="en-US"/>
              <a:t>时钟必须特别慢，以使信号能在一个周期内传播所有的阶段。假如现在处理一个</a:t>
            </a:r>
            <a:r>
              <a:rPr lang="en-US" altLang="zh-CN"/>
              <a:t>ret</a:t>
            </a:r>
            <a:r>
              <a:rPr lang="zh-CN" altLang="en-US"/>
              <a:t>指令：在时钟周期起始时，从更新过的</a:t>
            </a:r>
            <a:r>
              <a:rPr lang="en-US" altLang="zh-CN"/>
              <a:t>PC</a:t>
            </a:r>
            <a:r>
              <a:rPr lang="zh-CN" altLang="en-US"/>
              <a:t>开始，要从指令内存中读出指令，从寄存器文件中读出栈指针，</a:t>
            </a:r>
            <a:r>
              <a:rPr lang="en-US" altLang="zh-CN"/>
              <a:t>ALU</a:t>
            </a:r>
            <a:r>
              <a:rPr lang="zh-CN" altLang="en-US"/>
              <a:t>将栈指针加</a:t>
            </a:r>
            <a:r>
              <a:rPr lang="en-US" altLang="zh-CN"/>
              <a:t>8</a:t>
            </a:r>
            <a:r>
              <a:rPr lang="zh-CN" altLang="en-US"/>
              <a:t>，为了得到程序计数器的下一个值，还要从内存中读出返回地址。所有的操作需要在一个周期内完成。</a:t>
            </a:r>
          </a:p>
          <a:p>
            <a:r>
              <a:rPr lang="zh-CN" altLang="en-US"/>
              <a:t>这种实现方法会造成不能够充分利用硬件单元，因为每个单元只能在整个周期的一段时间内被调用，而大部分时间在闲置。</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0330" y="76200"/>
                <a:ext cx="11920220" cy="6687820"/>
              </a:xfrm>
            </p:spPr>
            <p:txBody>
              <a:bodyPr>
                <a:normAutofit fontScale="90000" lnSpcReduction="10000"/>
              </a:bodyPr>
              <a:lstStyle/>
              <a:p>
                <a:r>
                  <a:rPr lang="zh-CN" altLang="en-US"/>
                  <a:t>4.4 流水线的通用原理</a:t>
                </a:r>
              </a:p>
              <a:p>
                <a:r>
                  <a:rPr lang="zh-CN" altLang="en-US"/>
                  <a:t>流水线化的一个重要特性就是提高系统的吞吐量，也就是在单位时间内服务的顾客总数，不过它也会轻微增加一些延迟，也就是服务一个用户所需要的时间。例如在一个自助餐厅，如果一个顾客只需要甜点，那么就可以很快完成一个非流水线化的系统，只在甜点这个阶段停留即可。但如果在流水线化的系统中，如果直接跳过前面阶段直接进入甜点阶段，估计会有很多顾客要愤怒了</a:t>
                </a:r>
              </a:p>
              <a:p>
                <a:r>
                  <a:rPr lang="zh-CN" altLang="en-US"/>
                  <a:t>计算流水线</a:t>
                </a:r>
                <a:r>
                  <a:rPr lang="en-US" altLang="zh-CN"/>
                  <a:t>(</a:t>
                </a:r>
                <a:r>
                  <a:rPr lang="zh-CN" altLang="en-US"/>
                  <a:t>非流水线化的计算硬件</a:t>
                </a:r>
                <a:r>
                  <a:rPr lang="en-US" altLang="zh-CN"/>
                  <a:t>)</a:t>
                </a:r>
                <a:r>
                  <a:rPr lang="zh-CN" altLang="en-US"/>
                  <a:t>：</a:t>
                </a:r>
              </a:p>
              <a:p>
                <a:r>
                  <a:rPr lang="zh-CN" altLang="en-US"/>
                  <a:t>                                        吞吐量</a:t>
                </a:r>
                <a:r>
                  <a:rPr lang="en-US" altLang="zh-CN"/>
                  <a:t>=</a:t>
                </a:r>
                <a14:m>
                  <m:oMath xmlns:m="http://schemas.openxmlformats.org/officeDocument/2006/math">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1</m:t>
                        </m:r>
                        <m:r>
                          <a:rPr lang="zh-CN" altLang="en-US" i="1">
                            <a:latin typeface="Cambria Math" panose="02040503050406030204" charset="0"/>
                            <a:ea typeface="宋体" charset="0"/>
                            <a:cs typeface="Cambria Math" panose="02040503050406030204" charset="0"/>
                          </a:rPr>
                          <m:t>条指令</m:t>
                        </m:r>
                      </m:num>
                      <m:den>
                        <m:r>
                          <a:rPr lang="en-US" altLang="zh-CN" i="1">
                            <a:latin typeface="Cambria Math" panose="02040503050406030204" charset="0"/>
                            <a:cs typeface="Cambria Math" panose="02040503050406030204" charset="0"/>
                          </a:rPr>
                          <m:t>(300+20)</m:t>
                        </m:r>
                        <m:r>
                          <a:rPr lang="en-US" altLang="zh-CN" i="1">
                            <a:latin typeface="Cambria Math" panose="02040503050406030204" charset="0"/>
                            <a:cs typeface="Cambria Math" panose="02040503050406030204" charset="0"/>
                          </a:rPr>
                          <m:t>𝑝𝑠</m:t>
                        </m:r>
                      </m:den>
                    </m:f>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1000</m:t>
                        </m:r>
                        <m:r>
                          <a:rPr lang="en-US" altLang="zh-CN" i="1">
                            <a:latin typeface="Cambria Math" panose="02040503050406030204" charset="0"/>
                            <a:cs typeface="Cambria Math" panose="02040503050406030204" charset="0"/>
                          </a:rPr>
                          <m:t>𝑝𝑠</m:t>
                        </m:r>
                      </m:num>
                      <m:den>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𝑛𝑠</m:t>
                        </m:r>
                      </m:den>
                    </m:f>
                    <m:r>
                      <a:rPr lang="en-US" altLang="zh-CN" i="1">
                        <a:latin typeface="Cambria Math" panose="02040503050406030204" charset="0"/>
                        <a:cs typeface="Cambria Math" panose="02040503050406030204" charset="0"/>
                      </a:rPr>
                      <m:t>≈3.12</m:t>
                    </m:r>
                    <m:r>
                      <a:rPr lang="en-US" altLang="zh-CN" i="1">
                        <a:latin typeface="Cambria Math" panose="02040503050406030204" charset="0"/>
                        <a:cs typeface="Cambria Math" panose="02040503050406030204" charset="0"/>
                      </a:rPr>
                      <m:t>𝐺𝐼𝑃𝑆</m:t>
                    </m:r>
                  </m:oMath>
                </a14:m>
                <a:endParaRPr lang="en-US" altLang="zh-CN" i="1">
                  <a:latin typeface="Cambria Math" panose="02040503050406030204" charset="0"/>
                  <a:cs typeface="Cambria Math" panose="02040503050406030204" charset="0"/>
                </a:endParaRPr>
              </a:p>
              <a:p>
                <a:r>
                  <a:rPr lang="en-US" altLang="zh-CN" i="1">
                    <a:latin typeface="Cambria Math" panose="02040503050406030204" charset="0"/>
                    <a:cs typeface="Cambria Math" panose="02040503050406030204" charset="0"/>
                  </a:rPr>
                  <a:t>                                                    GIPS(</a:t>
                </a:r>
                <a:r>
                  <a:rPr lang="zh-CN" altLang="en-US" i="1">
                    <a:latin typeface="Cambria Math" panose="02040503050406030204" charset="0"/>
                    <a:cs typeface="Cambria Math" panose="02040503050406030204" charset="0"/>
                  </a:rPr>
                  <a:t>每秒千兆条指令</a:t>
                </a:r>
                <a:r>
                  <a:rPr lang="en-US" altLang="zh-CN" i="1">
                    <a:latin typeface="Cambria Math" panose="02040503050406030204" charset="0"/>
                    <a:cs typeface="Cambria Math" panose="02040503050406030204" charset="0"/>
                  </a:rPr>
                  <a:t>)</a:t>
                </a:r>
                <a:r>
                  <a:rPr lang="zh-CN" altLang="en-US" i="1">
                    <a:latin typeface="Cambria Math" panose="02040503050406030204" charset="0"/>
                    <a:cs typeface="Cambria Math" panose="02040503050406030204" charset="0"/>
                  </a:rPr>
                  <a:t>，也就是每秒十亿条指令</a:t>
                </a:r>
              </a:p>
              <a:p>
                <a:r>
                  <a:rPr lang="zh-CN" altLang="en-US" i="1">
                    <a:latin typeface="Cambria Math" panose="02040503050406030204" charset="0"/>
                    <a:cs typeface="Cambria Math" panose="02040503050406030204" charset="0"/>
                  </a:rPr>
                  <a:t>                                                     为单位来描述吞吐量。从头到尾执行一条指令</a:t>
                </a:r>
              </a:p>
              <a:p>
                <a:r>
                  <a:rPr lang="zh-CN" altLang="en-US" i="1">
                    <a:latin typeface="Cambria Math" panose="02040503050406030204" charset="0"/>
                    <a:cs typeface="Cambria Math" panose="02040503050406030204" charset="0"/>
                  </a:rPr>
                  <a:t>                                                     所需要的时间称为延迟</a:t>
                </a:r>
                <a:r>
                  <a:rPr lang="en-US" altLang="zh-CN" i="1">
                    <a:latin typeface="Cambria Math" panose="02040503050406030204" charset="0"/>
                    <a:cs typeface="Cambria Math" panose="02040503050406030204" charset="0"/>
                  </a:rPr>
                  <a:t>(latency),  </a:t>
                </a:r>
                <a:r>
                  <a:rPr lang="zh-CN" altLang="en-US" i="1">
                    <a:latin typeface="Cambria Math" panose="02040503050406030204" charset="0"/>
                    <a:cs typeface="Cambria Math" panose="02040503050406030204" charset="0"/>
                  </a:rPr>
                  <a:t>该例子为</a:t>
                </a:r>
                <a:r>
                  <a:rPr lang="en-US" altLang="zh-CN" i="1">
                    <a:latin typeface="Cambria Math" panose="02040503050406030204" charset="0"/>
                    <a:cs typeface="Cambria Math" panose="02040503050406030204" charset="0"/>
                  </a:rPr>
                  <a:t>320ps</a:t>
                </a:r>
                <a:endParaRPr lang="zh-CN" altLang="en-US"/>
              </a:p>
              <a:p>
                <a:r>
                  <a:rPr lang="zh-CN" altLang="en-US"/>
                  <a:t>                         </a:t>
                </a:r>
              </a:p>
              <a:p>
                <a:endParaRPr lang="zh-CN" altLang="en-US"/>
              </a:p>
              <a:p>
                <a:endParaRPr lang="zh-CN" altLang="en-US"/>
              </a:p>
              <a:p>
                <a:endParaRPr lang="zh-CN" altLang="en-US"/>
              </a:p>
              <a:p>
                <a:pPr marL="0" indent="0">
                  <a:buNone/>
                </a:pPr>
                <a:r>
                  <a:rPr lang="zh-CN" altLang="en-US" sz="1400"/>
                  <a:t>每个</a:t>
                </a:r>
                <a:r>
                  <a:rPr lang="en-US" altLang="zh-CN" sz="1400"/>
                  <a:t>320ps</a:t>
                </a:r>
                <a:r>
                  <a:rPr lang="zh-CN" altLang="en-US" sz="1400"/>
                  <a:t>的周期内，系统用</a:t>
                </a:r>
                <a:r>
                  <a:rPr lang="en-US" altLang="zh-CN" sz="1400"/>
                  <a:t>300ps</a:t>
                </a:r>
                <a:r>
                  <a:rPr lang="zh-CN" altLang="en-US" sz="1400"/>
                  <a:t>计算组合逻辑函数，</a:t>
                </a:r>
                <a:r>
                  <a:rPr lang="en-US" altLang="zh-CN" sz="1400"/>
                  <a:t>20ps</a:t>
                </a:r>
                <a:r>
                  <a:rPr lang="zh-CN" altLang="en-US" sz="1400"/>
                  <a:t>将结果存到输出寄存器中</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00330" y="76200"/>
                <a:ext cx="11920220" cy="6687820"/>
              </a:xfrm>
              <a:blipFill rotWithShape="1">
                <a:blip r:embed="rId2"/>
                <a:stretch>
                  <a:fillRect t="-171"/>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29845" y="3404235"/>
            <a:ext cx="3898265" cy="24498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15" y="76200"/>
            <a:ext cx="12084050" cy="6767830"/>
          </a:xfrm>
        </p:spPr>
        <p:txBody>
          <a:bodyPr/>
          <a:lstStyle/>
          <a:p>
            <a:r>
              <a:rPr lang="zh-CN" altLang="en-US"/>
              <a:t>计算流水线(流水线化的计算硬件)：</a:t>
            </a:r>
          </a:p>
          <a:p>
            <a:r>
              <a:rPr lang="zh-CN" altLang="en-US"/>
              <a:t>假设我们将前面阶段里面的组合逻辑分块进行</a:t>
            </a:r>
          </a:p>
          <a:p>
            <a:r>
              <a:rPr lang="zh-CN" altLang="en-US"/>
              <a:t>                                            </a:t>
            </a:r>
            <a:r>
              <a:rPr lang="zh-CN" altLang="en-US" sz="2000"/>
              <a:t>将前面</a:t>
            </a:r>
            <a:r>
              <a:rPr lang="en-US" altLang="zh-CN" sz="2000"/>
              <a:t>300ps</a:t>
            </a:r>
            <a:r>
              <a:rPr lang="zh-CN" altLang="en-US" sz="2000"/>
              <a:t>的组合逻辑计算切分，变成一个三阶段的流水线化计</a:t>
            </a:r>
          </a:p>
          <a:p>
            <a:r>
              <a:rPr lang="zh-CN" altLang="en-US" sz="2000"/>
              <a:t>                                                              算硬件。计算被分为</a:t>
            </a:r>
            <a:r>
              <a:rPr lang="en-US" altLang="zh-CN" sz="2000"/>
              <a:t>A</a:t>
            </a:r>
            <a:r>
              <a:rPr lang="zh-CN" altLang="en-US" sz="2000"/>
              <a:t>、</a:t>
            </a:r>
            <a:r>
              <a:rPr lang="en-US" altLang="zh-CN" sz="2000"/>
              <a:t>B</a:t>
            </a:r>
            <a:r>
              <a:rPr lang="zh-CN" altLang="en-US" sz="2000"/>
              <a:t>、</a:t>
            </a:r>
            <a:r>
              <a:rPr lang="en-US" altLang="zh-CN" sz="2000"/>
              <a:t>C</a:t>
            </a:r>
            <a:r>
              <a:rPr lang="zh-CN" altLang="en-US" sz="2000"/>
              <a:t>三阶段，每经过一个</a:t>
            </a:r>
            <a:r>
              <a:rPr lang="en-US" altLang="zh-CN" sz="2000"/>
              <a:t>120ps</a:t>
            </a:r>
            <a:r>
              <a:rPr lang="zh-CN" altLang="en-US" sz="2000"/>
              <a:t>周期，</a:t>
            </a:r>
          </a:p>
          <a:p>
            <a:r>
              <a:rPr lang="zh-CN" altLang="en-US" sz="2000"/>
              <a:t>                                                              每条指令就行进通过一个阶段</a:t>
            </a:r>
            <a:r>
              <a:rPr lang="en-US" altLang="zh-CN" sz="2000"/>
              <a:t>(</a:t>
            </a:r>
            <a:r>
              <a:rPr lang="zh-CN" altLang="en-US" sz="2000"/>
              <a:t>每个时钟周期，一条指令离开系统</a:t>
            </a:r>
          </a:p>
          <a:p>
            <a:r>
              <a:rPr lang="zh-CN" altLang="en-US" sz="2000"/>
              <a:t>                                                              一个新的指令进入</a:t>
            </a:r>
            <a:r>
              <a:rPr lang="en-US" altLang="zh-CN" sz="2000"/>
              <a:t>)</a:t>
            </a:r>
          </a:p>
          <a:p>
            <a:r>
              <a:rPr lang="en-US" altLang="zh-CN" sz="2000"/>
              <a:t>                                                              </a:t>
            </a:r>
            <a:r>
              <a:rPr lang="zh-CN" altLang="en-US" sz="2000"/>
              <a:t>若将时间周期设为</a:t>
            </a:r>
            <a:r>
              <a:rPr lang="en-US" altLang="zh-CN" sz="2000"/>
              <a:t>100+20=120ps</a:t>
            </a:r>
            <a:r>
              <a:rPr lang="zh-CN" altLang="en-US" sz="2000"/>
              <a:t>，得到的吞吐量为</a:t>
            </a:r>
            <a:r>
              <a:rPr lang="en-US" altLang="zh-CN" sz="2000"/>
              <a:t>8.33GIPS</a:t>
            </a:r>
            <a:r>
              <a:rPr lang="zh-CN" altLang="en-US" sz="2000"/>
              <a:t>，</a:t>
            </a:r>
          </a:p>
          <a:p>
            <a:r>
              <a:rPr lang="zh-CN" altLang="en-US" sz="2000"/>
              <a:t>                                                              但处理一条指令需要进行</a:t>
            </a:r>
            <a:r>
              <a:rPr lang="en-US" altLang="zh-CN" sz="2000"/>
              <a:t>3</a:t>
            </a:r>
            <a:r>
              <a:rPr lang="zh-CN" altLang="en-US" sz="2000"/>
              <a:t>个周期，所以这条流水线的延迟就是</a:t>
            </a:r>
          </a:p>
          <a:p>
            <a:r>
              <a:rPr lang="zh-CN" altLang="en-US" sz="2000"/>
              <a:t>                                                               </a:t>
            </a:r>
            <a:r>
              <a:rPr lang="en-US" altLang="zh-CN" sz="2000"/>
              <a:t>3*120=360ps</a:t>
            </a:r>
            <a:r>
              <a:rPr lang="zh-CN" altLang="en-US" sz="2000"/>
              <a:t>， 我们将吞吐量提高了</a:t>
            </a:r>
            <a:r>
              <a:rPr lang="en-US" altLang="zh-CN" sz="2000"/>
              <a:t>2</a:t>
            </a:r>
            <a:r>
              <a:rPr lang="zh-CN" altLang="en-US" sz="2000"/>
              <a:t>倍还多，但是代价就是增</a:t>
            </a:r>
          </a:p>
          <a:p>
            <a:r>
              <a:rPr lang="zh-CN" altLang="en-US" sz="2000"/>
              <a:t>                                                               加了一些硬件，以及延迟的少量增加，延迟增加是因为流水线寄           </a:t>
            </a:r>
            <a:endParaRPr lang="zh-CN" altLang="en-US"/>
          </a:p>
          <a:p>
            <a:r>
              <a:rPr lang="zh-CN" altLang="en-US"/>
              <a:t>                                           </a:t>
            </a:r>
            <a:r>
              <a:rPr lang="zh-CN" altLang="en-US" sz="2000"/>
              <a:t>  寸器的时间开销</a:t>
            </a:r>
            <a:endParaRPr lang="zh-CN" altLang="en-US"/>
          </a:p>
          <a:p>
            <a:pPr marL="0" indent="0">
              <a:buNone/>
            </a:pP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2"/>
          <a:stretch>
            <a:fillRect/>
          </a:stretch>
        </p:blipFill>
        <p:spPr>
          <a:xfrm>
            <a:off x="81280" y="1056640"/>
            <a:ext cx="4525010" cy="24403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39" name="PA-图片 42"/>
          <p:cNvPicPr>
            <a:picLocks noChangeAspect="1"/>
          </p:cNvPicPr>
          <p:nvPr>
            <p:custDataLst>
              <p:tags r:id="rId1"/>
            </p:custDataLst>
          </p:nvPr>
        </p:nvPicPr>
        <p:blipFill>
          <a:blip r:embed="rId35">
            <a:extLst>
              <a:ext uri="{28A0092B-C50C-407E-A947-70E740481C1C}">
                <a14:useLocalDpi xmlns:a14="http://schemas.microsoft.com/office/drawing/2010/main" val="0"/>
              </a:ext>
            </a:extLst>
          </a:blip>
          <a:stretch>
            <a:fillRect/>
          </a:stretch>
        </p:blipFill>
        <p:spPr>
          <a:xfrm rot="11407528" flipH="1">
            <a:off x="991742" y="1029761"/>
            <a:ext cx="3194326" cy="3214208"/>
          </a:xfrm>
          <a:prstGeom prst="rect">
            <a:avLst/>
          </a:prstGeom>
        </p:spPr>
      </p:pic>
      <p:sp>
        <p:nvSpPr>
          <p:cNvPr id="16" name="PA-文本框 1"/>
          <p:cNvSpPr txBox="1"/>
          <p:nvPr>
            <p:custDataLst>
              <p:tags r:id="rId2"/>
            </p:custDataLst>
          </p:nvPr>
        </p:nvSpPr>
        <p:spPr>
          <a:xfrm>
            <a:off x="2247565" y="2397603"/>
            <a:ext cx="3221961" cy="706755"/>
          </a:xfrm>
          <a:prstGeom prst="rect">
            <a:avLst/>
          </a:prstGeom>
          <a:solidFill>
            <a:srgbClr val="FFFFFB"/>
          </a:solidFill>
        </p:spPr>
        <p:txBody>
          <a:bodyPr vert="horz" wrap="square" rtlCol="0">
            <a:spAutoFit/>
          </a:bodyPr>
          <a:lstStyle/>
          <a:p>
            <a:pPr algn="ctr"/>
            <a:r>
              <a:rPr lang="zh-CN" altLang="en-US" sz="4000" spc="600" dirty="0">
                <a:latin typeface="思源黑体 CN Medium" panose="020B0600000000000000" pitchFamily="34" charset="-122"/>
                <a:ea typeface="思源黑体 CN Medium" panose="020B0600000000000000" pitchFamily="34" charset="-122"/>
              </a:rPr>
              <a:t>汇报提纲</a:t>
            </a:r>
          </a:p>
        </p:txBody>
      </p:sp>
      <p:grpSp>
        <p:nvGrpSpPr>
          <p:cNvPr id="4" name="PA-组合 4"/>
          <p:cNvGrpSpPr/>
          <p:nvPr>
            <p:custDataLst>
              <p:tags r:id="rId3"/>
            </p:custDataLst>
          </p:nvPr>
        </p:nvGrpSpPr>
        <p:grpSpPr>
          <a:xfrm>
            <a:off x="5940371" y="856664"/>
            <a:ext cx="4578926" cy="495300"/>
            <a:chOff x="6691729" y="1039916"/>
            <a:chExt cx="4578926" cy="495300"/>
          </a:xfrm>
        </p:grpSpPr>
        <p:sp>
          <p:nvSpPr>
            <p:cNvPr id="5" name="PA-椭圆 5"/>
            <p:cNvSpPr/>
            <p:nvPr>
              <p:custDataLst>
                <p:tags r:id="rId32"/>
              </p:custDataLst>
            </p:nvPr>
          </p:nvSpPr>
          <p:spPr>
            <a:xfrm>
              <a:off x="6691729" y="1039916"/>
              <a:ext cx="495300" cy="495300"/>
            </a:xfrm>
            <a:prstGeom prst="ellipse">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6" name="PA-文本框 6"/>
            <p:cNvSpPr txBox="1"/>
            <p:nvPr>
              <p:custDataLst>
                <p:tags r:id="rId33"/>
              </p:custDataLst>
            </p:nvPr>
          </p:nvSpPr>
          <p:spPr>
            <a:xfrm>
              <a:off x="7405733" y="1063396"/>
              <a:ext cx="3864922" cy="460375"/>
            </a:xfrm>
            <a:prstGeom prst="rect">
              <a:avLst/>
            </a:prstGeom>
            <a:noFill/>
          </p:spPr>
          <p:txBody>
            <a:bodyPr wrap="square" rtlCol="0">
              <a:spAutoFit/>
            </a:bodyPr>
            <a:lstStyle/>
            <a:p>
              <a:pPr algn="ctr"/>
              <a:r>
                <a:rPr lang="zh-CN" sz="2400" dirty="0">
                  <a:latin typeface="思源黑体 CN Medium" panose="020B0600000000000000" pitchFamily="34" charset="-122"/>
                  <a:ea typeface="思源黑体 CN Medium" panose="020B0600000000000000" pitchFamily="34" charset="-122"/>
                </a:rPr>
                <a:t>本章背景及任务</a:t>
              </a:r>
            </a:p>
          </p:txBody>
        </p:sp>
      </p:grpSp>
      <p:grpSp>
        <p:nvGrpSpPr>
          <p:cNvPr id="7" name="PA-组合 7"/>
          <p:cNvGrpSpPr/>
          <p:nvPr>
            <p:custDataLst>
              <p:tags r:id="rId4"/>
            </p:custDataLst>
          </p:nvPr>
        </p:nvGrpSpPr>
        <p:grpSpPr>
          <a:xfrm>
            <a:off x="5940425" y="1530350"/>
            <a:ext cx="4423410" cy="495300"/>
            <a:chOff x="6691729" y="2298488"/>
            <a:chExt cx="4159885" cy="495300"/>
          </a:xfrm>
        </p:grpSpPr>
        <p:sp>
          <p:nvSpPr>
            <p:cNvPr id="8" name="PA-椭圆 8"/>
            <p:cNvSpPr/>
            <p:nvPr>
              <p:custDataLst>
                <p:tags r:id="rId30"/>
              </p:custDataLst>
            </p:nvPr>
          </p:nvSpPr>
          <p:spPr>
            <a:xfrm>
              <a:off x="6691729" y="2298488"/>
              <a:ext cx="495300" cy="495300"/>
            </a:xfrm>
            <a:prstGeom prst="ellipse">
              <a:avLst/>
            </a:prstGeom>
            <a:solidFill>
              <a:srgbClr val="69C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9" name="PA-文本框 9"/>
            <p:cNvSpPr txBox="1"/>
            <p:nvPr>
              <p:custDataLst>
                <p:tags r:id="rId31"/>
              </p:custDataLst>
            </p:nvPr>
          </p:nvSpPr>
          <p:spPr>
            <a:xfrm>
              <a:off x="7405469" y="2321983"/>
              <a:ext cx="3446145" cy="460375"/>
            </a:xfrm>
            <a:prstGeom prst="rect">
              <a:avLst/>
            </a:prstGeom>
            <a:noFill/>
          </p:spPr>
          <p:txBody>
            <a:bodyPr wrap="square" rtlCol="0">
              <a:spAutoFit/>
            </a:bodyPr>
            <a:lstStyle/>
            <a:p>
              <a:pPr algn="ctr"/>
              <a:r>
                <a:rPr lang="en-US" altLang="zh-CN" sz="2400">
                  <a:effectLst>
                    <a:outerShdw blurRad="38100" dist="19050" dir="2700000" algn="tl" rotWithShape="0">
                      <a:schemeClr val="dk1">
                        <a:alpha val="40000"/>
                      </a:schemeClr>
                    </a:outerShdw>
                  </a:effectLst>
                  <a:sym typeface="+mn-ea"/>
                </a:rPr>
                <a:t>Y86-64 </a:t>
              </a:r>
              <a:r>
                <a:rPr lang="zh-CN" altLang="en-US" sz="2400">
                  <a:effectLst>
                    <a:outerShdw blurRad="38100" dist="19050" dir="2700000" algn="tl" rotWithShape="0">
                      <a:schemeClr val="dk1">
                        <a:alpha val="40000"/>
                      </a:schemeClr>
                    </a:outerShdw>
                  </a:effectLst>
                  <a:sym typeface="+mn-ea"/>
                </a:rPr>
                <a:t>指令集体系结构</a:t>
              </a:r>
              <a:endParaRPr lang="zh-CN" altLang="en-US" sz="2400" dirty="0">
                <a:latin typeface="思源黑体 CN Medium" panose="020B0600000000000000" pitchFamily="34" charset="-122"/>
                <a:ea typeface="思源黑体 CN Medium" panose="020B0600000000000000" pitchFamily="34" charset="-122"/>
              </a:endParaRPr>
            </a:p>
          </p:txBody>
        </p:sp>
      </p:grpSp>
      <p:grpSp>
        <p:nvGrpSpPr>
          <p:cNvPr id="10" name="PA-组合 10"/>
          <p:cNvGrpSpPr/>
          <p:nvPr>
            <p:custDataLst>
              <p:tags r:id="rId5"/>
            </p:custDataLst>
          </p:nvPr>
        </p:nvGrpSpPr>
        <p:grpSpPr>
          <a:xfrm>
            <a:off x="5940371" y="2216502"/>
            <a:ext cx="4423652" cy="495300"/>
            <a:chOff x="6691729" y="3809900"/>
            <a:chExt cx="4423652" cy="495300"/>
          </a:xfrm>
        </p:grpSpPr>
        <p:sp>
          <p:nvSpPr>
            <p:cNvPr id="11" name="PA-椭圆 11"/>
            <p:cNvSpPr/>
            <p:nvPr>
              <p:custDataLst>
                <p:tags r:id="rId28"/>
              </p:custDataLst>
            </p:nvPr>
          </p:nvSpPr>
          <p:spPr>
            <a:xfrm>
              <a:off x="6691729" y="3809900"/>
              <a:ext cx="495300" cy="495300"/>
            </a:xfrm>
            <a:prstGeom prst="ellipse">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12" name="PA-文本框 12"/>
            <p:cNvSpPr txBox="1"/>
            <p:nvPr>
              <p:custDataLst>
                <p:tags r:id="rId29"/>
              </p:custDataLst>
            </p:nvPr>
          </p:nvSpPr>
          <p:spPr>
            <a:xfrm>
              <a:off x="7405733" y="3833380"/>
              <a:ext cx="3709648" cy="460375"/>
            </a:xfrm>
            <a:prstGeom prst="rect">
              <a:avLst/>
            </a:prstGeom>
            <a:noFill/>
          </p:spPr>
          <p:txBody>
            <a:bodyPr wrap="square" rtlCol="0">
              <a:spAutoFit/>
            </a:bodyPr>
            <a:lstStyle/>
            <a:p>
              <a:pPr algn="ctr"/>
              <a:r>
                <a:rPr lang="zh-CN" altLang="en-US" sz="2400">
                  <a:effectLst>
                    <a:outerShdw blurRad="38100" dist="19050" dir="2700000" algn="tl" rotWithShape="0">
                      <a:schemeClr val="dk1">
                        <a:alpha val="40000"/>
                      </a:schemeClr>
                    </a:outerShdw>
                  </a:effectLst>
                  <a:sym typeface="+mn-ea"/>
                </a:rPr>
                <a:t>程序员可见的状态</a:t>
              </a:r>
              <a:endParaRPr lang="zh-CN" altLang="en-US" sz="2400" dirty="0">
                <a:latin typeface="思源黑体 CN Medium" panose="020B0600000000000000" pitchFamily="34" charset="-122"/>
                <a:ea typeface="思源黑体 CN Medium" panose="020B0600000000000000" pitchFamily="34" charset="-122"/>
              </a:endParaRPr>
            </a:p>
          </p:txBody>
        </p:sp>
      </p:grpSp>
      <p:grpSp>
        <p:nvGrpSpPr>
          <p:cNvPr id="13" name="PA-组合 13"/>
          <p:cNvGrpSpPr/>
          <p:nvPr>
            <p:custDataLst>
              <p:tags r:id="rId6"/>
            </p:custDataLst>
          </p:nvPr>
        </p:nvGrpSpPr>
        <p:grpSpPr>
          <a:xfrm>
            <a:off x="5940371" y="2819592"/>
            <a:ext cx="3900805" cy="495300"/>
            <a:chOff x="6691729" y="5291183"/>
            <a:chExt cx="3900805" cy="495300"/>
          </a:xfrm>
        </p:grpSpPr>
        <p:sp>
          <p:nvSpPr>
            <p:cNvPr id="14" name="PA-椭圆 14"/>
            <p:cNvSpPr/>
            <p:nvPr>
              <p:custDataLst>
                <p:tags r:id="rId26"/>
              </p:custDataLst>
            </p:nvPr>
          </p:nvSpPr>
          <p:spPr>
            <a:xfrm>
              <a:off x="6691729" y="5291183"/>
              <a:ext cx="495300" cy="495300"/>
            </a:xfrm>
            <a:prstGeom prst="ellipse">
              <a:avLst/>
            </a:prstGeom>
            <a:solidFill>
              <a:srgbClr val="69C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15" name="PA-文本框 15"/>
            <p:cNvSpPr txBox="1"/>
            <p:nvPr>
              <p:custDataLst>
                <p:tags r:id="rId27"/>
              </p:custDataLst>
            </p:nvPr>
          </p:nvSpPr>
          <p:spPr>
            <a:xfrm>
              <a:off x="7432403" y="5308948"/>
              <a:ext cx="3160131" cy="460375"/>
            </a:xfrm>
            <a:prstGeom prst="rect">
              <a:avLst/>
            </a:prstGeom>
            <a:noFill/>
          </p:spPr>
          <p:txBody>
            <a:bodyPr wrap="square" rtlCol="0">
              <a:spAutoFit/>
            </a:bodyPr>
            <a:lstStyle/>
            <a:p>
              <a:pPr algn="ctr"/>
              <a:r>
                <a:rPr lang="en-US" altLang="zh-CN" sz="2400">
                  <a:effectLst>
                    <a:outerShdw blurRad="38100" dist="19050" dir="2700000" algn="tl" rotWithShape="0">
                      <a:schemeClr val="dk1">
                        <a:alpha val="40000"/>
                      </a:schemeClr>
                    </a:outerShdw>
                  </a:effectLst>
                  <a:sym typeface="+mn-ea"/>
                </a:rPr>
                <a:t>Y86-64 </a:t>
              </a:r>
              <a:r>
                <a:rPr lang="zh-CN" altLang="en-US" sz="2400">
                  <a:effectLst>
                    <a:outerShdw blurRad="38100" dist="19050" dir="2700000" algn="tl" rotWithShape="0">
                      <a:schemeClr val="dk1">
                        <a:alpha val="40000"/>
                      </a:schemeClr>
                    </a:outerShdw>
                  </a:effectLst>
                  <a:sym typeface="+mn-ea"/>
                </a:rPr>
                <a:t>指令及编码</a:t>
              </a:r>
              <a:endParaRPr lang="zh-CN" altLang="en-US" sz="2400" dirty="0">
                <a:latin typeface="思源黑体 CN Medium" panose="020B0600000000000000" pitchFamily="34" charset="-122"/>
                <a:ea typeface="思源黑体 CN Medium" panose="020B0600000000000000" pitchFamily="34" charset="-122"/>
              </a:endParaRPr>
            </a:p>
          </p:txBody>
        </p:sp>
      </p:grpSp>
      <p:pic>
        <p:nvPicPr>
          <p:cNvPr id="27" name="PA-图片 38"/>
          <p:cNvPicPr>
            <a:picLocks noChangeAspect="1"/>
          </p:cNvPicPr>
          <p:nvPr>
            <p:custDataLst>
              <p:tags r:id="rId7"/>
            </p:custDataLst>
          </p:nvPr>
        </p:nvPicPr>
        <p:blipFill>
          <a:blip r:embed="rId36">
            <a:extLst>
              <a:ext uri="{28A0092B-C50C-407E-A947-70E740481C1C}">
                <a14:useLocalDpi xmlns:a14="http://schemas.microsoft.com/office/drawing/2010/main" val="0"/>
              </a:ext>
            </a:extLst>
          </a:blip>
          <a:stretch>
            <a:fillRect/>
          </a:stretch>
        </p:blipFill>
        <p:spPr>
          <a:xfrm rot="10800000">
            <a:off x="10131364" y="0"/>
            <a:ext cx="2101684" cy="2285123"/>
          </a:xfrm>
          <a:prstGeom prst="rect">
            <a:avLst/>
          </a:prstGeom>
        </p:spPr>
      </p:pic>
      <p:pic>
        <p:nvPicPr>
          <p:cNvPr id="28" name="PA-图片 6"/>
          <p:cNvPicPr>
            <a:picLocks noChangeAspect="1"/>
          </p:cNvPicPr>
          <p:nvPr>
            <p:custDataLst>
              <p:tags r:id="rId8"/>
            </p:custDataLst>
          </p:nvPr>
        </p:nvPicPr>
        <p:blipFill>
          <a:blip r:embed="rId37">
            <a:extLst>
              <a:ext uri="{28A0092B-C50C-407E-A947-70E740481C1C}">
                <a14:useLocalDpi xmlns:a14="http://schemas.microsoft.com/office/drawing/2010/main" val="0"/>
              </a:ext>
            </a:extLst>
          </a:blip>
          <a:stretch>
            <a:fillRect/>
          </a:stretch>
        </p:blipFill>
        <p:spPr>
          <a:xfrm rot="7515180">
            <a:off x="-774246" y="-871812"/>
            <a:ext cx="1943100" cy="1809750"/>
          </a:xfrm>
          <a:prstGeom prst="rect">
            <a:avLst/>
          </a:prstGeom>
        </p:spPr>
      </p:pic>
      <p:pic>
        <p:nvPicPr>
          <p:cNvPr id="29" name="PA-图片 9"/>
          <p:cNvPicPr>
            <a:picLocks noChangeAspect="1"/>
          </p:cNvPicPr>
          <p:nvPr>
            <p:custDataLst>
              <p:tags r:id="rId9"/>
            </p:custDataLst>
          </p:nvPr>
        </p:nvPicPr>
        <p:blipFill>
          <a:blip r:embed="rId38">
            <a:extLst>
              <a:ext uri="{28A0092B-C50C-407E-A947-70E740481C1C}">
                <a14:useLocalDpi xmlns:a14="http://schemas.microsoft.com/office/drawing/2010/main" val="0"/>
              </a:ext>
            </a:extLst>
          </a:blip>
          <a:stretch>
            <a:fillRect/>
          </a:stretch>
        </p:blipFill>
        <p:spPr>
          <a:xfrm>
            <a:off x="11496712" y="4705785"/>
            <a:ext cx="485775" cy="1914525"/>
          </a:xfrm>
          <a:prstGeom prst="rect">
            <a:avLst/>
          </a:prstGeom>
        </p:spPr>
      </p:pic>
      <p:pic>
        <p:nvPicPr>
          <p:cNvPr id="31" name="PA-图片 20"/>
          <p:cNvPicPr>
            <a:picLocks noChangeAspect="1"/>
          </p:cNvPicPr>
          <p:nvPr>
            <p:custDataLst>
              <p:tags r:id="rId10"/>
            </p:custDataLst>
          </p:nvPr>
        </p:nvPicPr>
        <p:blipFill rotWithShape="1">
          <a:blip r:embed="rId39" cstate="print">
            <a:extLst>
              <a:ext uri="{28A0092B-C50C-407E-A947-70E740481C1C}">
                <a14:useLocalDpi xmlns:a14="http://schemas.microsoft.com/office/drawing/2010/main" val="0"/>
              </a:ext>
            </a:extLst>
          </a:blip>
          <a:srcRect t="20285" r="70836" b="65329"/>
          <a:stretch>
            <a:fillRect/>
          </a:stretch>
        </p:blipFill>
        <p:spPr>
          <a:xfrm rot="15789256">
            <a:off x="2675889" y="5891355"/>
            <a:ext cx="1333354" cy="986615"/>
          </a:xfrm>
          <a:prstGeom prst="rect">
            <a:avLst/>
          </a:prstGeom>
        </p:spPr>
      </p:pic>
      <p:pic>
        <p:nvPicPr>
          <p:cNvPr id="33" name="PA-图片 36"/>
          <p:cNvPicPr>
            <a:picLocks noChangeAspect="1"/>
          </p:cNvPicPr>
          <p:nvPr>
            <p:custDataLst>
              <p:tags r:id="rId11"/>
            </p:custDataLst>
          </p:nvPr>
        </p:nvPicPr>
        <p:blipFill>
          <a:blip r:embed="rId40" cstate="print">
            <a:extLst>
              <a:ext uri="{28A0092B-C50C-407E-A947-70E740481C1C}">
                <a14:useLocalDpi xmlns:a14="http://schemas.microsoft.com/office/drawing/2010/main" val="0"/>
              </a:ext>
            </a:extLst>
          </a:blip>
          <a:stretch>
            <a:fillRect/>
          </a:stretch>
        </p:blipFill>
        <p:spPr>
          <a:xfrm>
            <a:off x="-931320" y="1476262"/>
            <a:ext cx="1793647" cy="772525"/>
          </a:xfrm>
          <a:prstGeom prst="rect">
            <a:avLst/>
          </a:prstGeom>
        </p:spPr>
      </p:pic>
      <p:pic>
        <p:nvPicPr>
          <p:cNvPr id="34" name="PA-图片 40"/>
          <p:cNvPicPr>
            <a:picLocks noChangeAspect="1"/>
          </p:cNvPicPr>
          <p:nvPr>
            <p:custDataLst>
              <p:tags r:id="rId12"/>
            </p:custDataLst>
          </p:nvPr>
        </p:nvPicPr>
        <p:blipFill>
          <a:blip r:embed="rId41" cstate="print">
            <a:extLst>
              <a:ext uri="{28A0092B-C50C-407E-A947-70E740481C1C}">
                <a14:useLocalDpi xmlns:a14="http://schemas.microsoft.com/office/drawing/2010/main" val="0"/>
              </a:ext>
            </a:extLst>
          </a:blip>
          <a:stretch>
            <a:fillRect/>
          </a:stretch>
        </p:blipFill>
        <p:spPr>
          <a:xfrm rot="16200000">
            <a:off x="8594673" y="3178658"/>
            <a:ext cx="179107" cy="6858000"/>
          </a:xfrm>
          <a:prstGeom prst="rect">
            <a:avLst/>
          </a:prstGeom>
        </p:spPr>
      </p:pic>
      <p:pic>
        <p:nvPicPr>
          <p:cNvPr id="40" name="PA-图片 34"/>
          <p:cNvPicPr>
            <a:picLocks noChangeAspect="1"/>
          </p:cNvPicPr>
          <p:nvPr>
            <p:custDataLst>
              <p:tags r:id="rId13"/>
            </p:custDataLst>
          </p:nvPr>
        </p:nvPicPr>
        <p:blipFill rotWithShape="1">
          <a:blip r:embed="rId42" cstate="print">
            <a:extLst>
              <a:ext uri="{28A0092B-C50C-407E-A947-70E740481C1C}">
                <a14:useLocalDpi xmlns:a14="http://schemas.microsoft.com/office/drawing/2010/main" val="0"/>
              </a:ext>
            </a:extLst>
          </a:blip>
          <a:srcRect r="63589" b="24554"/>
          <a:stretch>
            <a:fillRect/>
          </a:stretch>
        </p:blipFill>
        <p:spPr>
          <a:xfrm rot="16200000">
            <a:off x="-152997" y="4105699"/>
            <a:ext cx="1553182" cy="4080725"/>
          </a:xfrm>
          <a:prstGeom prst="rect">
            <a:avLst/>
          </a:prstGeom>
        </p:spPr>
      </p:pic>
      <p:grpSp>
        <p:nvGrpSpPr>
          <p:cNvPr id="45" name="PA-组合 4"/>
          <p:cNvGrpSpPr/>
          <p:nvPr>
            <p:custDataLst>
              <p:tags r:id="rId14"/>
            </p:custDataLst>
          </p:nvPr>
        </p:nvGrpSpPr>
        <p:grpSpPr>
          <a:xfrm>
            <a:off x="5940371" y="3386657"/>
            <a:ext cx="3874135" cy="495300"/>
            <a:chOff x="6691729" y="1039916"/>
            <a:chExt cx="3874135" cy="495300"/>
          </a:xfrm>
        </p:grpSpPr>
        <p:sp>
          <p:nvSpPr>
            <p:cNvPr id="46" name="PA-椭圆 5"/>
            <p:cNvSpPr/>
            <p:nvPr>
              <p:custDataLst>
                <p:tags r:id="rId24"/>
              </p:custDataLst>
            </p:nvPr>
          </p:nvSpPr>
          <p:spPr>
            <a:xfrm>
              <a:off x="6691729" y="1039916"/>
              <a:ext cx="495300" cy="495300"/>
            </a:xfrm>
            <a:prstGeom prst="ellipse">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47" name="PA-文本框 6"/>
            <p:cNvSpPr txBox="1"/>
            <p:nvPr>
              <p:custDataLst>
                <p:tags r:id="rId25"/>
              </p:custDataLst>
            </p:nvPr>
          </p:nvSpPr>
          <p:spPr>
            <a:xfrm>
              <a:off x="7405733" y="1063396"/>
              <a:ext cx="3160131" cy="460375"/>
            </a:xfrm>
            <a:prstGeom prst="rect">
              <a:avLst/>
            </a:prstGeom>
            <a:noFill/>
          </p:spPr>
          <p:txBody>
            <a:bodyPr wrap="square" rtlCol="0">
              <a:spAutoFit/>
            </a:bodyPr>
            <a:lstStyle/>
            <a:p>
              <a:pPr algn="ctr"/>
              <a:r>
                <a:rPr lang="en-US" altLang="zh-CN" sz="2400">
                  <a:effectLst>
                    <a:outerShdw blurRad="38100" dist="19050" dir="2700000" algn="tl" rotWithShape="0">
                      <a:schemeClr val="dk1">
                        <a:alpha val="40000"/>
                      </a:schemeClr>
                    </a:outerShdw>
                  </a:effectLst>
                  <a:sym typeface="+mn-ea"/>
                </a:rPr>
                <a:t>Y86-64</a:t>
              </a:r>
              <a:r>
                <a:rPr lang="zh-CN" sz="2400">
                  <a:effectLst>
                    <a:outerShdw blurRad="38100" dist="19050" dir="2700000" algn="tl" rotWithShape="0">
                      <a:schemeClr val="dk1">
                        <a:alpha val="40000"/>
                      </a:schemeClr>
                    </a:outerShdw>
                  </a:effectLst>
                  <a:sym typeface="+mn-ea"/>
                </a:rPr>
                <a:t>异常</a:t>
              </a:r>
              <a:endParaRPr lang="zh-CN" altLang="en-US" sz="2400" dirty="0">
                <a:latin typeface="思源黑体 CN Medium" panose="020B0600000000000000" pitchFamily="34" charset="-122"/>
                <a:ea typeface="思源黑体 CN Medium" panose="020B0600000000000000" pitchFamily="34" charset="-122"/>
              </a:endParaRPr>
            </a:p>
          </p:txBody>
        </p:sp>
      </p:grpSp>
      <p:grpSp>
        <p:nvGrpSpPr>
          <p:cNvPr id="48" name="PA-组合 7"/>
          <p:cNvGrpSpPr/>
          <p:nvPr>
            <p:custDataLst>
              <p:tags r:id="rId15"/>
            </p:custDataLst>
          </p:nvPr>
        </p:nvGrpSpPr>
        <p:grpSpPr>
          <a:xfrm>
            <a:off x="5940371" y="4060193"/>
            <a:ext cx="5001260" cy="495300"/>
            <a:chOff x="6691729" y="2298488"/>
            <a:chExt cx="5001260" cy="495300"/>
          </a:xfrm>
        </p:grpSpPr>
        <p:sp>
          <p:nvSpPr>
            <p:cNvPr id="49" name="PA-椭圆 8"/>
            <p:cNvSpPr/>
            <p:nvPr>
              <p:custDataLst>
                <p:tags r:id="rId22"/>
              </p:custDataLst>
            </p:nvPr>
          </p:nvSpPr>
          <p:spPr>
            <a:xfrm>
              <a:off x="6691729" y="2298488"/>
              <a:ext cx="495300" cy="495300"/>
            </a:xfrm>
            <a:prstGeom prst="ellipse">
              <a:avLst/>
            </a:prstGeom>
            <a:solidFill>
              <a:srgbClr val="69C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50" name="PA-文本框 9"/>
            <p:cNvSpPr txBox="1"/>
            <p:nvPr>
              <p:custDataLst>
                <p:tags r:id="rId23"/>
              </p:custDataLst>
            </p:nvPr>
          </p:nvSpPr>
          <p:spPr>
            <a:xfrm>
              <a:off x="7405469" y="2321983"/>
              <a:ext cx="4287520" cy="460375"/>
            </a:xfrm>
            <a:prstGeom prst="rect">
              <a:avLst/>
            </a:prstGeom>
            <a:noFill/>
          </p:spPr>
          <p:txBody>
            <a:bodyPr wrap="square" rtlCol="0">
              <a:spAutoFit/>
            </a:bodyPr>
            <a:lstStyle/>
            <a:p>
              <a:pPr algn="ctr"/>
              <a:r>
                <a:rPr lang="zh-CN" altLang="en-US" sz="2400">
                  <a:effectLst>
                    <a:outerShdw blurRad="38100" dist="19050" dir="2700000" algn="tl" rotWithShape="0">
                      <a:schemeClr val="dk1">
                        <a:alpha val="40000"/>
                      </a:schemeClr>
                    </a:outerShdw>
                  </a:effectLst>
                  <a:sym typeface="+mn-ea"/>
                </a:rPr>
                <a:t>逻辑设计和硬件控制语言</a:t>
              </a:r>
              <a:r>
                <a:rPr lang="en-US" altLang="zh-CN" sz="2400">
                  <a:effectLst>
                    <a:outerShdw blurRad="38100" dist="19050" dir="2700000" algn="tl" rotWithShape="0">
                      <a:schemeClr val="dk1">
                        <a:alpha val="40000"/>
                      </a:schemeClr>
                    </a:outerShdw>
                  </a:effectLst>
                  <a:sym typeface="+mn-ea"/>
                </a:rPr>
                <a:t>HCL</a:t>
              </a:r>
              <a:endParaRPr lang="zh-CN" altLang="en-US" sz="2400" dirty="0">
                <a:latin typeface="思源黑体 CN Medium" panose="020B0600000000000000" pitchFamily="34" charset="-122"/>
                <a:ea typeface="思源黑体 CN Medium" panose="020B0600000000000000" pitchFamily="34" charset="-122"/>
              </a:endParaRPr>
            </a:p>
          </p:txBody>
        </p:sp>
      </p:grpSp>
      <p:grpSp>
        <p:nvGrpSpPr>
          <p:cNvPr id="51" name="PA-组合 10"/>
          <p:cNvGrpSpPr/>
          <p:nvPr>
            <p:custDataLst>
              <p:tags r:id="rId16"/>
            </p:custDataLst>
          </p:nvPr>
        </p:nvGrpSpPr>
        <p:grpSpPr>
          <a:xfrm>
            <a:off x="5940371" y="4746495"/>
            <a:ext cx="5102225" cy="495300"/>
            <a:chOff x="6691729" y="3809900"/>
            <a:chExt cx="5102225" cy="495300"/>
          </a:xfrm>
        </p:grpSpPr>
        <p:sp>
          <p:nvSpPr>
            <p:cNvPr id="52" name="PA-椭圆 11"/>
            <p:cNvSpPr/>
            <p:nvPr>
              <p:custDataLst>
                <p:tags r:id="rId20"/>
              </p:custDataLst>
            </p:nvPr>
          </p:nvSpPr>
          <p:spPr>
            <a:xfrm>
              <a:off x="6691729" y="3809900"/>
              <a:ext cx="495300" cy="495300"/>
            </a:xfrm>
            <a:prstGeom prst="ellipse">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53" name="PA-文本框 12"/>
            <p:cNvSpPr txBox="1"/>
            <p:nvPr>
              <p:custDataLst>
                <p:tags r:id="rId21"/>
              </p:custDataLst>
            </p:nvPr>
          </p:nvSpPr>
          <p:spPr>
            <a:xfrm>
              <a:off x="7405469" y="3833395"/>
              <a:ext cx="4388485" cy="460375"/>
            </a:xfrm>
            <a:prstGeom prst="rect">
              <a:avLst/>
            </a:prstGeom>
            <a:noFill/>
          </p:spPr>
          <p:txBody>
            <a:bodyPr wrap="square" rtlCol="0">
              <a:spAutoFit/>
            </a:bodyPr>
            <a:lstStyle/>
            <a:p>
              <a:pPr algn="ctr"/>
              <a:r>
                <a:rPr lang="zh-CN" altLang="en-US" sz="2400">
                  <a:effectLst>
                    <a:outerShdw blurRad="38100" dist="19050" dir="2700000" algn="tl" rotWithShape="0">
                      <a:schemeClr val="dk1">
                        <a:alpha val="40000"/>
                      </a:schemeClr>
                    </a:outerShdw>
                  </a:effectLst>
                  <a:sym typeface="+mn-ea"/>
                </a:rPr>
                <a:t>组合电路和</a:t>
              </a:r>
              <a:r>
                <a:rPr lang="en-US" altLang="zh-CN" sz="2400">
                  <a:effectLst>
                    <a:outerShdw blurRad="38100" dist="19050" dir="2700000" algn="tl" rotWithShape="0">
                      <a:schemeClr val="dk1">
                        <a:alpha val="40000"/>
                      </a:schemeClr>
                    </a:outerShdw>
                  </a:effectLst>
                  <a:sym typeface="+mn-ea"/>
                </a:rPr>
                <a:t>HCL</a:t>
              </a:r>
              <a:r>
                <a:rPr lang="zh-CN" altLang="en-US" sz="2400">
                  <a:effectLst>
                    <a:outerShdw blurRad="38100" dist="19050" dir="2700000" algn="tl" rotWithShape="0">
                      <a:schemeClr val="dk1">
                        <a:alpha val="40000"/>
                      </a:schemeClr>
                    </a:outerShdw>
                  </a:effectLst>
                  <a:sym typeface="+mn-ea"/>
                </a:rPr>
                <a:t>布尔表达式</a:t>
              </a:r>
              <a:endParaRPr lang="zh-CN" altLang="en-US" sz="2400" dirty="0">
                <a:latin typeface="思源黑体 CN Medium" panose="020B0600000000000000" pitchFamily="34" charset="-122"/>
                <a:ea typeface="思源黑体 CN Medium" panose="020B0600000000000000" pitchFamily="34" charset="-122"/>
              </a:endParaRPr>
            </a:p>
          </p:txBody>
        </p:sp>
      </p:grpSp>
      <p:grpSp>
        <p:nvGrpSpPr>
          <p:cNvPr id="54" name="PA-组合 13"/>
          <p:cNvGrpSpPr/>
          <p:nvPr>
            <p:custDataLst>
              <p:tags r:id="rId17"/>
            </p:custDataLst>
          </p:nvPr>
        </p:nvGrpSpPr>
        <p:grpSpPr>
          <a:xfrm>
            <a:off x="5940371" y="5349585"/>
            <a:ext cx="3874135" cy="495300"/>
            <a:chOff x="6691729" y="5291183"/>
            <a:chExt cx="3874135" cy="495300"/>
          </a:xfrm>
        </p:grpSpPr>
        <p:sp>
          <p:nvSpPr>
            <p:cNvPr id="55" name="PA-椭圆 14"/>
            <p:cNvSpPr/>
            <p:nvPr>
              <p:custDataLst>
                <p:tags r:id="rId18"/>
              </p:custDataLst>
            </p:nvPr>
          </p:nvSpPr>
          <p:spPr>
            <a:xfrm>
              <a:off x="6691729" y="5291183"/>
              <a:ext cx="495300" cy="495300"/>
            </a:xfrm>
            <a:prstGeom prst="ellipse">
              <a:avLst/>
            </a:prstGeom>
            <a:solidFill>
              <a:srgbClr val="69C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56" name="PA-文本框 15"/>
            <p:cNvSpPr txBox="1"/>
            <p:nvPr>
              <p:custDataLst>
                <p:tags r:id="rId19"/>
              </p:custDataLst>
            </p:nvPr>
          </p:nvSpPr>
          <p:spPr>
            <a:xfrm>
              <a:off x="7405733" y="5314663"/>
              <a:ext cx="3160131" cy="460375"/>
            </a:xfrm>
            <a:prstGeom prst="rect">
              <a:avLst/>
            </a:prstGeom>
            <a:noFill/>
          </p:spPr>
          <p:txBody>
            <a:bodyPr wrap="square" rtlCol="0">
              <a:spAutoFit/>
            </a:bodyPr>
            <a:lstStyle/>
            <a:p>
              <a:pPr algn="ctr"/>
              <a:r>
                <a:rPr lang="zh-CN" altLang="en-US" sz="2400">
                  <a:effectLst>
                    <a:outerShdw blurRad="38100" dist="19050" dir="2700000" algn="tl" rotWithShape="0">
                      <a:schemeClr val="dk1">
                        <a:alpha val="40000"/>
                      </a:schemeClr>
                    </a:outerShdw>
                  </a:effectLst>
                  <a:sym typeface="+mn-ea"/>
                </a:rPr>
                <a:t>集合关系</a:t>
              </a:r>
              <a:endParaRPr lang="zh-CN" altLang="en-US" sz="2400" dirty="0">
                <a:latin typeface="思源黑体 CN Medium" panose="020B0600000000000000" pitchFamily="34" charset="-122"/>
                <a:ea typeface="思源黑体 CN Medium" panose="020B06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215" y="66040"/>
            <a:ext cx="12063730" cy="6737985"/>
          </a:xfrm>
        </p:spPr>
        <p:txBody>
          <a:bodyPr/>
          <a:lstStyle/>
          <a:p>
            <a:r>
              <a:rPr lang="zh-CN" altLang="en-US" sz="2400"/>
              <a:t>流水线的局限性</a:t>
            </a:r>
            <a:r>
              <a:rPr lang="en-US" altLang="zh-CN" sz="2400"/>
              <a:t>(</a:t>
            </a:r>
            <a:r>
              <a:rPr lang="zh-CN" altLang="en-US" sz="2400"/>
              <a:t>由不一致的阶段延迟造成局限性，系统吞吐量受最慢阶段的速度限制</a:t>
            </a:r>
            <a:r>
              <a:rPr lang="en-US" altLang="zh-CN" sz="2400"/>
              <a:t>)</a:t>
            </a:r>
            <a:endParaRPr lang="zh-CN" altLang="en-US"/>
          </a:p>
          <a:p>
            <a:r>
              <a:rPr lang="zh-CN" altLang="en-US"/>
              <a:t>                                        </a:t>
            </a:r>
            <a:r>
              <a:rPr lang="zh-CN" altLang="en-US" sz="2000"/>
              <a:t> </a:t>
            </a:r>
            <a:r>
              <a:rPr lang="en-US" altLang="zh-CN" sz="2000"/>
              <a:t>1.</a:t>
            </a:r>
            <a:r>
              <a:rPr lang="zh-CN" altLang="en-US" sz="2000"/>
              <a:t>不一致划分：我们将组合逻辑计算依然分为三个阶段，但是通过</a:t>
            </a:r>
          </a:p>
          <a:p>
            <a:r>
              <a:rPr lang="zh-CN" altLang="en-US" sz="2000"/>
              <a:t>                                                                                  每个阶段的延迟从</a:t>
            </a:r>
            <a:r>
              <a:rPr lang="en-US" altLang="zh-CN" sz="2000"/>
              <a:t>50-150</a:t>
            </a:r>
            <a:r>
              <a:rPr lang="zh-CN" altLang="en-US" sz="2000"/>
              <a:t>不等。但总的延迟还为</a:t>
            </a:r>
            <a:r>
              <a:rPr lang="en-US" altLang="zh-CN" sz="2000"/>
              <a:t>300</a:t>
            </a:r>
          </a:p>
          <a:p>
            <a:r>
              <a:rPr lang="en-US" altLang="zh-CN" sz="2000"/>
              <a:t>                                                                                  </a:t>
            </a:r>
            <a:r>
              <a:rPr lang="zh-CN" altLang="en-US" sz="2000"/>
              <a:t>但是运行时钟的速率是由最慢阶段的延迟限制的，在</a:t>
            </a:r>
          </a:p>
          <a:p>
            <a:r>
              <a:rPr lang="zh-CN" altLang="en-US" sz="2000"/>
              <a:t>                                                                                  流水线图中表明，每个时钟周期，阶段</a:t>
            </a:r>
            <a:r>
              <a:rPr lang="en-US" altLang="zh-CN" sz="2000"/>
              <a:t>A</a:t>
            </a:r>
            <a:r>
              <a:rPr lang="zh-CN" altLang="en-US" sz="2000"/>
              <a:t>都会有空闲</a:t>
            </a:r>
          </a:p>
          <a:p>
            <a:r>
              <a:rPr lang="zh-CN" altLang="en-US" sz="2000"/>
              <a:t>                                                                                  </a:t>
            </a:r>
            <a:r>
              <a:rPr lang="en-US" altLang="zh-CN" sz="2000"/>
              <a:t>100ps,C</a:t>
            </a:r>
            <a:r>
              <a:rPr lang="zh-CN" altLang="en-US" sz="2000"/>
              <a:t>会有</a:t>
            </a:r>
            <a:r>
              <a:rPr lang="en-US" altLang="zh-CN" sz="2000"/>
              <a:t>50ps</a:t>
            </a:r>
            <a:r>
              <a:rPr lang="zh-CN" altLang="en-US" sz="2000"/>
              <a:t>的空闲，</a:t>
            </a:r>
            <a:r>
              <a:rPr lang="en-US" altLang="zh-CN" sz="2000"/>
              <a:t>B</a:t>
            </a:r>
            <a:r>
              <a:rPr lang="zh-CN" altLang="en-US" sz="2000"/>
              <a:t>阶段一直处于活动状态</a:t>
            </a:r>
          </a:p>
          <a:p>
            <a:r>
              <a:rPr lang="zh-CN" altLang="en-US" sz="2000"/>
              <a:t>                                                                                  所以必须将时钟周期设为</a:t>
            </a:r>
            <a:r>
              <a:rPr lang="en-US" altLang="zh-CN" sz="2000"/>
              <a:t>150+20=170ps,</a:t>
            </a:r>
            <a:r>
              <a:rPr lang="zh-CN" altLang="en-US" sz="2000"/>
              <a:t>得到吞吐量</a:t>
            </a:r>
          </a:p>
          <a:p>
            <a:r>
              <a:rPr lang="zh-CN" altLang="en-US" sz="2000"/>
              <a:t>                                                                                  为</a:t>
            </a:r>
            <a:r>
              <a:rPr lang="en-US" altLang="zh-CN" sz="2000"/>
              <a:t>5.88GIPS</a:t>
            </a:r>
            <a:r>
              <a:rPr lang="zh-CN" altLang="en-US" sz="2000"/>
              <a:t>，由于时钟周期减慢了，所以延迟也增 </a:t>
            </a:r>
            <a:endParaRPr lang="zh-CN" altLang="en-US"/>
          </a:p>
          <a:p>
            <a:r>
              <a:rPr lang="zh-CN" altLang="en-US"/>
              <a:t>                                                          </a:t>
            </a:r>
            <a:r>
              <a:rPr lang="zh-CN" altLang="en-US" sz="2000"/>
              <a:t> 增加了</a:t>
            </a:r>
          </a:p>
          <a:p>
            <a:r>
              <a:rPr lang="zh-CN" altLang="en-US" sz="2000"/>
              <a:t>                                                         </a:t>
            </a:r>
            <a:r>
              <a:rPr lang="en-US" altLang="zh-CN" sz="2000"/>
              <a:t>2.</a:t>
            </a:r>
            <a:r>
              <a:rPr lang="zh-CN" altLang="en-US" sz="2000"/>
              <a:t>流水线过深，造成收益下降：若把计算阶段分为六个阶段，每个阶      </a:t>
            </a:r>
          </a:p>
          <a:p>
            <a:r>
              <a:rPr lang="zh-CN" altLang="en-US" sz="2000"/>
              <a:t>                                                                                  段需要</a:t>
            </a:r>
            <a:r>
              <a:rPr lang="en-US" altLang="zh-CN" sz="2000"/>
              <a:t>50ps,</a:t>
            </a:r>
            <a:r>
              <a:rPr lang="zh-CN" altLang="en-US" sz="2000"/>
              <a:t>则系统的最小时钟周期为：</a:t>
            </a:r>
            <a:r>
              <a:rPr lang="en-US" altLang="zh-CN" sz="2000"/>
              <a:t>50+20=70ps,</a:t>
            </a:r>
          </a:p>
          <a:p>
            <a:r>
              <a:rPr lang="en-US" altLang="zh-CN" sz="2000"/>
              <a:t>                                                                                  </a:t>
            </a:r>
            <a:r>
              <a:rPr lang="zh-CN" altLang="en-US" sz="2000"/>
              <a:t>吞吐量为</a:t>
            </a:r>
            <a:r>
              <a:rPr lang="en-US" altLang="zh-CN" sz="2000"/>
              <a:t>14.29GIPS</a:t>
            </a:r>
            <a:r>
              <a:rPr lang="zh-CN" altLang="en-US" sz="2000"/>
              <a:t>，即将流水线阶段加倍，性能没       </a:t>
            </a:r>
          </a:p>
          <a:p>
            <a:r>
              <a:rPr lang="zh-CN" altLang="en-US" sz="2000"/>
              <a:t>                                                                                  能加倍，此时延迟成为了限制吞吐量的一个关键因素。</a:t>
            </a:r>
          </a:p>
        </p:txBody>
      </p:sp>
      <p:pic>
        <p:nvPicPr>
          <p:cNvPr id="4" name="图片 3"/>
          <p:cNvPicPr>
            <a:picLocks noChangeAspect="1"/>
          </p:cNvPicPr>
          <p:nvPr/>
        </p:nvPicPr>
        <p:blipFill>
          <a:blip r:embed="rId2"/>
          <a:stretch>
            <a:fillRect/>
          </a:stretch>
        </p:blipFill>
        <p:spPr>
          <a:xfrm>
            <a:off x="139065" y="596265"/>
            <a:ext cx="4266565" cy="23126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6040"/>
            <a:ext cx="12084050" cy="6748780"/>
          </a:xfrm>
        </p:spPr>
        <p:txBody>
          <a:bodyPr/>
          <a:lstStyle/>
          <a:p>
            <a:r>
              <a:rPr lang="zh-CN" altLang="en-US"/>
              <a:t>带反馈的流水线系统</a:t>
            </a:r>
          </a:p>
          <a:p>
            <a:r>
              <a:rPr lang="zh-CN" altLang="en-US"/>
              <a:t>                                    </a:t>
            </a:r>
            <a:r>
              <a:rPr lang="zh-CN" altLang="en-US" sz="2000"/>
              <a:t>假设</a:t>
            </a:r>
            <a:r>
              <a:rPr lang="zh-CN" altLang="en-US"/>
              <a:t>：</a:t>
            </a:r>
            <a:r>
              <a:rPr lang="zh-CN" altLang="en-US" sz="2000"/>
              <a:t>在一个包含三条指令的序列中，每对相邻的指令之间都有数据相关                                                           有数据相关，用带圈的寄存器名称和他们之间的箭头来表示，</a:t>
            </a:r>
            <a:r>
              <a:rPr lang="en-US" altLang="zh-CN" sz="2000"/>
              <a:t>ir-</a:t>
            </a:r>
          </a:p>
          <a:p>
            <a:r>
              <a:rPr lang="en-US" altLang="zh-CN" sz="2000"/>
              <a:t>                                                               movq</a:t>
            </a:r>
            <a:r>
              <a:rPr lang="zh-CN" altLang="en-US" sz="2000"/>
              <a:t>指令</a:t>
            </a:r>
            <a:r>
              <a:rPr lang="en-US" altLang="zh-CN" sz="2000"/>
              <a:t>(</a:t>
            </a:r>
            <a:r>
              <a:rPr lang="zh-CN" altLang="en-US" sz="2000"/>
              <a:t>第一行</a:t>
            </a:r>
            <a:r>
              <a:rPr lang="en-US" altLang="zh-CN" sz="2000"/>
              <a:t>)</a:t>
            </a:r>
            <a:r>
              <a:rPr lang="zh-CN" altLang="en-US" sz="2000"/>
              <a:t>将其结果存放在</a:t>
            </a:r>
            <a:r>
              <a:rPr lang="en-US" altLang="zh-CN" sz="2000"/>
              <a:t>%rax</a:t>
            </a:r>
            <a:r>
              <a:rPr lang="zh-CN" altLang="en-US" sz="2000"/>
              <a:t>中，然后</a:t>
            </a:r>
            <a:r>
              <a:rPr lang="en-US" altLang="zh-CN" sz="2000"/>
              <a:t>addq(</a:t>
            </a:r>
            <a:r>
              <a:rPr lang="zh-CN" altLang="en-US" sz="2000"/>
              <a:t>第二行</a:t>
            </a:r>
            <a:r>
              <a:rPr lang="en-US" altLang="zh-CN" sz="2000"/>
              <a:t>)</a:t>
            </a:r>
            <a:r>
              <a:rPr lang="zh-CN" altLang="en-US" sz="2000"/>
              <a:t>要</a:t>
            </a:r>
          </a:p>
          <a:p>
            <a:r>
              <a:rPr lang="zh-CN" altLang="en-US" sz="2000"/>
              <a:t>                                                               读这个值，而</a:t>
            </a:r>
            <a:r>
              <a:rPr lang="en-US" altLang="zh-CN" sz="2000"/>
              <a:t>addq</a:t>
            </a:r>
            <a:r>
              <a:rPr lang="zh-CN" altLang="en-US" sz="2000"/>
              <a:t>指令将它的结果存放在</a:t>
            </a:r>
            <a:r>
              <a:rPr lang="en-US" altLang="zh-CN" sz="2000"/>
              <a:t>%rdx</a:t>
            </a:r>
            <a:r>
              <a:rPr lang="zh-CN" altLang="en-US" sz="2000"/>
              <a:t>中，</a:t>
            </a:r>
            <a:r>
              <a:rPr lang="en-US" altLang="zh-CN" sz="2000"/>
              <a:t>mrmovq</a:t>
            </a:r>
            <a:r>
              <a:rPr lang="zh-CN" altLang="en-US" sz="2000"/>
              <a:t>指</a:t>
            </a:r>
          </a:p>
          <a:p>
            <a:r>
              <a:rPr lang="zh-CN" altLang="en-US" sz="2000"/>
              <a:t>                                                               令要读这个指。</a:t>
            </a:r>
          </a:p>
          <a:p>
            <a:r>
              <a:rPr lang="en-US" altLang="zh-CN"/>
              <a:t>SEQ</a:t>
            </a:r>
            <a:r>
              <a:rPr lang="zh-CN" altLang="en-US"/>
              <a:t>设计</a:t>
            </a:r>
          </a:p>
          <a:p>
            <a:r>
              <a:rPr lang="en-US" altLang="zh-CN"/>
              <a:t>1.</a:t>
            </a:r>
            <a:r>
              <a:rPr lang="zh-CN" altLang="en-US"/>
              <a:t>上述的相关性用反馈路径来解决</a:t>
            </a:r>
          </a:p>
          <a:p>
            <a:endParaRPr lang="zh-CN" altLang="en-US"/>
          </a:p>
          <a:p>
            <a:endParaRPr lang="zh-CN" altLang="en-US"/>
          </a:p>
          <a:p>
            <a:endParaRPr lang="zh-CN" altLang="en-US"/>
          </a:p>
          <a:p>
            <a:endParaRPr lang="zh-CN" altLang="en-US"/>
          </a:p>
          <a:p>
            <a:r>
              <a:rPr lang="zh-CN" altLang="en-US" sz="1400"/>
              <a:t>                              未流水线化带反馈                                                                                                       三层流水线化带反馈</a:t>
            </a:r>
          </a:p>
          <a:p>
            <a:r>
              <a:rPr lang="zh-CN" altLang="en-US" sz="1400"/>
              <a:t>局限：当我们的数据相关不在连续的阶段之间时，我们需要进行跨阶段的进行反馈操作，即加速系统的运行速度，此时就应该去改变系统的行为</a:t>
            </a:r>
          </a:p>
        </p:txBody>
      </p:sp>
      <p:pic>
        <p:nvPicPr>
          <p:cNvPr id="4" name="图片 3"/>
          <p:cNvPicPr>
            <a:picLocks noChangeAspect="1"/>
          </p:cNvPicPr>
          <p:nvPr/>
        </p:nvPicPr>
        <p:blipFill>
          <a:blip r:embed="rId2"/>
          <a:stretch>
            <a:fillRect/>
          </a:stretch>
        </p:blipFill>
        <p:spPr>
          <a:xfrm>
            <a:off x="106045" y="537845"/>
            <a:ext cx="3746500" cy="2019300"/>
          </a:xfrm>
          <a:prstGeom prst="rect">
            <a:avLst/>
          </a:prstGeom>
        </p:spPr>
      </p:pic>
      <p:pic>
        <p:nvPicPr>
          <p:cNvPr id="5" name="图片 4"/>
          <p:cNvPicPr>
            <a:picLocks noChangeAspect="1"/>
          </p:cNvPicPr>
          <p:nvPr/>
        </p:nvPicPr>
        <p:blipFill>
          <a:blip r:embed="rId3"/>
          <a:stretch>
            <a:fillRect/>
          </a:stretch>
        </p:blipFill>
        <p:spPr>
          <a:xfrm>
            <a:off x="106045" y="3648075"/>
            <a:ext cx="5634990" cy="1664970"/>
          </a:xfrm>
          <a:prstGeom prst="rect">
            <a:avLst/>
          </a:prstGeom>
        </p:spPr>
      </p:pic>
      <p:pic>
        <p:nvPicPr>
          <p:cNvPr id="6" name="图片 5"/>
          <p:cNvPicPr>
            <a:picLocks noChangeAspect="1"/>
          </p:cNvPicPr>
          <p:nvPr/>
        </p:nvPicPr>
        <p:blipFill>
          <a:blip r:embed="rId4"/>
          <a:stretch>
            <a:fillRect/>
          </a:stretch>
        </p:blipFill>
        <p:spPr>
          <a:xfrm>
            <a:off x="5983605" y="3644265"/>
            <a:ext cx="5970270" cy="16687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4098" name="PA-图片 42">
            <a:extLst>
              <a:ext uri="{FF2B5EF4-FFF2-40B4-BE49-F238E27FC236}">
                <a16:creationId xmlns:a16="http://schemas.microsoft.com/office/drawing/2014/main" id="{774286F8-D3FA-45CA-BB4D-8A8931A7AF83}"/>
              </a:ext>
            </a:extLst>
          </p:cNvPr>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a:stretch>
            <a:fillRect/>
          </a:stretch>
        </p:blipFill>
        <p:spPr bwMode="auto">
          <a:xfrm rot="11407528" flipH="1">
            <a:off x="520700" y="731838"/>
            <a:ext cx="459105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A-图片 38">
            <a:extLst>
              <a:ext uri="{FF2B5EF4-FFF2-40B4-BE49-F238E27FC236}">
                <a16:creationId xmlns:a16="http://schemas.microsoft.com/office/drawing/2014/main" id="{2387DBF2-DC9E-4406-ACB4-190F2F20B713}"/>
              </a:ext>
            </a:extLst>
          </p:cNvPr>
          <p:cNvPicPr>
            <a:picLocks noChangeAspect="1" noChangeArrowheads="1"/>
          </p:cNvPicPr>
          <p:nvPr>
            <p:custDataLst>
              <p:tags r:id="rId2"/>
            </p:custDataLst>
          </p:nvPr>
        </p:nvPicPr>
        <p:blipFill>
          <a:blip r:embed="rId16">
            <a:extLst>
              <a:ext uri="{28A0092B-C50C-407E-A947-70E740481C1C}">
                <a14:useLocalDpi xmlns:a14="http://schemas.microsoft.com/office/drawing/2010/main" val="0"/>
              </a:ext>
            </a:extLst>
          </a:blip>
          <a:srcRect/>
          <a:stretch>
            <a:fillRect/>
          </a:stretch>
        </p:blipFill>
        <p:spPr bwMode="auto">
          <a:xfrm>
            <a:off x="10131425" y="0"/>
            <a:ext cx="2101850"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文本框 13">
            <a:extLst>
              <a:ext uri="{FF2B5EF4-FFF2-40B4-BE49-F238E27FC236}">
                <a16:creationId xmlns:a16="http://schemas.microsoft.com/office/drawing/2014/main" id="{1F3DD7EF-89FA-4A43-AD0E-C0D13D26D9AD}"/>
              </a:ext>
            </a:extLst>
          </p:cNvPr>
          <p:cNvSpPr txBox="1"/>
          <p:nvPr>
            <p:custDataLst>
              <p:tags r:id="rId3"/>
            </p:custDataLst>
          </p:nvPr>
        </p:nvSpPr>
        <p:spPr>
          <a:xfrm>
            <a:off x="2401888" y="2603500"/>
            <a:ext cx="7459662" cy="1568450"/>
          </a:xfrm>
          <a:prstGeom prst="rect">
            <a:avLst/>
          </a:prstGeom>
          <a:solidFill>
            <a:srgbClr val="E58987"/>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60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mn-cs"/>
              </a:rPr>
              <a:t>深入理解计算机系统</a:t>
            </a:r>
            <a:endParaRPr kumimoji="0" lang="en-US" altLang="zh-CN" sz="3200" b="0" i="0" u="none" strike="noStrike" kern="1200" cap="none" spc="60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60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mn-cs"/>
              </a:rPr>
              <a:t>第四章</a:t>
            </a:r>
            <a:endParaRPr kumimoji="0" lang="en-US" altLang="zh-CN" sz="3200" b="0" i="0" u="none" strike="noStrike" kern="1200" cap="none" spc="60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60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mn-cs"/>
              </a:rPr>
              <a:t>Y86-64</a:t>
            </a:r>
            <a:r>
              <a:rPr kumimoji="0" lang="zh-CN" altLang="en-US" sz="3200" b="0" i="0" u="none" strike="noStrike" kern="1200" cap="none" spc="600" normalizeH="0" baseline="0" noProof="0" dirty="0">
                <a:ln>
                  <a:noFill/>
                </a:ln>
                <a:solidFill>
                  <a:prstClr val="black"/>
                </a:solidFill>
                <a:effectLst/>
                <a:uLnTx/>
                <a:uFillTx/>
                <a:latin typeface="思源黑体 CN Light" panose="020B0300000000000000" pitchFamily="34" charset="-122"/>
                <a:ea typeface="思源黑体 CN Light" panose="020B0300000000000000" pitchFamily="34" charset="-122"/>
                <a:cs typeface="+mn-cs"/>
              </a:rPr>
              <a:t>的流水线实现</a:t>
            </a:r>
          </a:p>
        </p:txBody>
      </p:sp>
      <p:pic>
        <p:nvPicPr>
          <p:cNvPr id="4101" name="PA-图片 6">
            <a:extLst>
              <a:ext uri="{FF2B5EF4-FFF2-40B4-BE49-F238E27FC236}">
                <a16:creationId xmlns:a16="http://schemas.microsoft.com/office/drawing/2014/main" id="{4456C4FA-4955-4AB9-8BD8-3118AE476616}"/>
              </a:ext>
            </a:extLst>
          </p:cNvPr>
          <p:cNvPicPr>
            <a:picLocks noChangeAspect="1" noChangeArrowheads="1"/>
          </p:cNvPicPr>
          <p:nvPr>
            <p:custDataLst>
              <p:tags r:id="rId4"/>
            </p:custDataLst>
          </p:nvPr>
        </p:nvPicPr>
        <p:blipFill>
          <a:blip r:embed="rId17">
            <a:extLst>
              <a:ext uri="{28A0092B-C50C-407E-A947-70E740481C1C}">
                <a14:useLocalDpi xmlns:a14="http://schemas.microsoft.com/office/drawing/2010/main" val="0"/>
              </a:ext>
            </a:extLst>
          </a:blip>
          <a:srcRect/>
          <a:stretch>
            <a:fillRect/>
          </a:stretch>
        </p:blipFill>
        <p:spPr bwMode="auto">
          <a:xfrm rot="7515180">
            <a:off x="-774701" y="-871537"/>
            <a:ext cx="1943101"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A-图片 9">
            <a:extLst>
              <a:ext uri="{FF2B5EF4-FFF2-40B4-BE49-F238E27FC236}">
                <a16:creationId xmlns:a16="http://schemas.microsoft.com/office/drawing/2014/main" id="{AD144C2C-5103-4D72-877F-BB90D053DCDE}"/>
              </a:ext>
            </a:extLst>
          </p:cNvPr>
          <p:cNvPicPr>
            <a:picLocks noChangeAspect="1" noChangeArrowheads="1"/>
          </p:cNvPicPr>
          <p:nvPr>
            <p:custDataLst>
              <p:tags r:id="rId5"/>
            </p:custDataLst>
          </p:nvPr>
        </p:nvPicPr>
        <p:blipFill>
          <a:blip r:embed="rId18">
            <a:extLst>
              <a:ext uri="{28A0092B-C50C-407E-A947-70E740481C1C}">
                <a14:useLocalDpi xmlns:a14="http://schemas.microsoft.com/office/drawing/2010/main" val="0"/>
              </a:ext>
            </a:extLst>
          </a:blip>
          <a:srcRect/>
          <a:stretch>
            <a:fillRect/>
          </a:stretch>
        </p:blipFill>
        <p:spPr bwMode="auto">
          <a:xfrm>
            <a:off x="11496675" y="4705350"/>
            <a:ext cx="4857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A-图片 12">
            <a:extLst>
              <a:ext uri="{FF2B5EF4-FFF2-40B4-BE49-F238E27FC236}">
                <a16:creationId xmlns:a16="http://schemas.microsoft.com/office/drawing/2014/main" id="{D18A3386-5053-4956-B129-28A128CD4D5D}"/>
              </a:ext>
            </a:extLst>
          </p:cNvPr>
          <p:cNvPicPr>
            <a:picLocks noChangeAspect="1" noChangeArrowheads="1"/>
          </p:cNvPicPr>
          <p:nvPr>
            <p:custDataLst>
              <p:tags r:id="rId6"/>
            </p:custDataLst>
          </p:nvPr>
        </p:nvPicPr>
        <p:blipFill>
          <a:blip r:embed="rId19">
            <a:extLst>
              <a:ext uri="{28A0092B-C50C-407E-A947-70E740481C1C}">
                <a14:useLocalDpi xmlns:a14="http://schemas.microsoft.com/office/drawing/2010/main" val="0"/>
              </a:ext>
            </a:extLst>
          </a:blip>
          <a:srcRect/>
          <a:stretch>
            <a:fillRect/>
          </a:stretch>
        </p:blipFill>
        <p:spPr bwMode="auto">
          <a:xfrm>
            <a:off x="196850" y="638333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A-图片 36">
            <a:extLst>
              <a:ext uri="{FF2B5EF4-FFF2-40B4-BE49-F238E27FC236}">
                <a16:creationId xmlns:a16="http://schemas.microsoft.com/office/drawing/2014/main" id="{C388E344-13B7-498B-BE53-210CD72D0887}"/>
              </a:ext>
            </a:extLst>
          </p:cNvPr>
          <p:cNvPicPr>
            <a:picLocks noChangeAspect="1" noChangeArrowheads="1"/>
          </p:cNvPicPr>
          <p:nvPr>
            <p:custDataLst>
              <p:tags r:id="rId7"/>
            </p:custDataLst>
          </p:nvPr>
        </p:nvPicPr>
        <p:blipFill>
          <a:blip r:embed="rId20">
            <a:extLst>
              <a:ext uri="{28A0092B-C50C-407E-A947-70E740481C1C}">
                <a14:useLocalDpi xmlns:a14="http://schemas.microsoft.com/office/drawing/2010/main" val="0"/>
              </a:ext>
            </a:extLst>
          </a:blip>
          <a:srcRect/>
          <a:stretch>
            <a:fillRect/>
          </a:stretch>
        </p:blipFill>
        <p:spPr bwMode="auto">
          <a:xfrm>
            <a:off x="8907463" y="1658938"/>
            <a:ext cx="17938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A-图片 40">
            <a:extLst>
              <a:ext uri="{FF2B5EF4-FFF2-40B4-BE49-F238E27FC236}">
                <a16:creationId xmlns:a16="http://schemas.microsoft.com/office/drawing/2014/main" id="{1006E472-B022-46F0-910A-1AD81FEC20FE}"/>
              </a:ext>
            </a:extLst>
          </p:cNvPr>
          <p:cNvPicPr>
            <a:picLocks noChangeAspect="1" noChangeArrowheads="1"/>
          </p:cNvPicPr>
          <p:nvPr>
            <p:custDataLst>
              <p:tags r:id="rId8"/>
            </p:custDataLst>
          </p:nvPr>
        </p:nvPicPr>
        <p:blipFill>
          <a:blip r:embed="rId21">
            <a:extLst>
              <a:ext uri="{28A0092B-C50C-407E-A947-70E740481C1C}">
                <a14:useLocalDpi xmlns:a14="http://schemas.microsoft.com/office/drawing/2010/main" val="0"/>
              </a:ext>
            </a:extLst>
          </a:blip>
          <a:srcRect/>
          <a:stretch>
            <a:fillRect/>
          </a:stretch>
        </p:blipFill>
        <p:spPr bwMode="auto">
          <a:xfrm>
            <a:off x="1663700" y="185738"/>
            <a:ext cx="685800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PA-文本框 12">
            <a:extLst>
              <a:ext uri="{FF2B5EF4-FFF2-40B4-BE49-F238E27FC236}">
                <a16:creationId xmlns:a16="http://schemas.microsoft.com/office/drawing/2014/main" id="{D4E3DF42-90D0-4F1D-9FCA-F5513C1C809B}"/>
              </a:ext>
            </a:extLst>
          </p:cNvPr>
          <p:cNvSpPr txBox="1">
            <a:spLocks noChangeArrowheads="1"/>
          </p:cNvSpPr>
          <p:nvPr>
            <p:custDataLst>
              <p:tags r:id="rId9"/>
            </p:custDataLst>
          </p:nvPr>
        </p:nvSpPr>
        <p:spPr bwMode="auto">
          <a:xfrm>
            <a:off x="5203825" y="4916488"/>
            <a:ext cx="2339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192A49"/>
                </a:solidFill>
                <a:effectLst/>
                <a:uLnTx/>
                <a:uFillTx/>
                <a:latin typeface="Century Gothic" panose="020B0502020202020204" pitchFamily="34" charset="0"/>
                <a:ea typeface="思源黑体 CN Medium" panose="020B0600000000000000"/>
                <a:cs typeface="思源黑体 CN Medium" panose="020B0600000000000000"/>
                <a:sym typeface="Century Gothic" panose="020B0502020202020204" pitchFamily="34" charset="0"/>
              </a:rPr>
              <a:t>汇报人：汤锦涛</a:t>
            </a:r>
          </a:p>
        </p:txBody>
      </p:sp>
      <p:sp>
        <p:nvSpPr>
          <p:cNvPr id="45" name="PA-任意多边形 15">
            <a:extLst>
              <a:ext uri="{FF2B5EF4-FFF2-40B4-BE49-F238E27FC236}">
                <a16:creationId xmlns:a16="http://schemas.microsoft.com/office/drawing/2014/main" id="{158C80A3-405A-4F84-B48F-D9FE9FDE87D1}"/>
              </a:ext>
            </a:extLst>
          </p:cNvPr>
          <p:cNvSpPr>
            <a:spLocks noEditPoints="1"/>
          </p:cNvSpPr>
          <p:nvPr>
            <p:custDataLst>
              <p:tags r:id="rId10"/>
            </p:custDataLst>
          </p:nvPr>
        </p:nvSpPr>
        <p:spPr bwMode="auto">
          <a:xfrm>
            <a:off x="4513263" y="4929188"/>
            <a:ext cx="390525" cy="407987"/>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tx1"/>
          </a:solidFill>
          <a:ln>
            <a:noFill/>
          </a:ln>
        </p:spPr>
        <p:txBody>
          <a:bodyPr lIns="91397" tIns="45697" rIns="91397" bIns="45697"/>
          <a:lstStyle/>
          <a:p>
            <a:pPr marL="0" marR="0" lvl="0" indent="0" algn="l" defTabSz="1624713"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192A49"/>
              </a:solidFill>
              <a:effectLst/>
              <a:uLnTx/>
              <a:uFillTx/>
              <a:latin typeface="Century Gothic" panose="020B0502020202020204" pitchFamily="34" charset="0"/>
              <a:ea typeface="思源黑体 CN Medium" panose="020B0600000000000000" pitchFamily="34" charset="-122"/>
              <a:cs typeface="+mn-ea"/>
              <a:sym typeface="Century Gothic" panose="020B0502020202020204" pitchFamily="34" charset="0"/>
            </a:endParaRPr>
          </a:p>
        </p:txBody>
      </p:sp>
      <p:sp>
        <p:nvSpPr>
          <p:cNvPr id="46" name="PA-任意多边形 17">
            <a:extLst>
              <a:ext uri="{FF2B5EF4-FFF2-40B4-BE49-F238E27FC236}">
                <a16:creationId xmlns:a16="http://schemas.microsoft.com/office/drawing/2014/main" id="{55253649-E66B-48D7-A65B-F41D6DD0AE37}"/>
              </a:ext>
            </a:extLst>
          </p:cNvPr>
          <p:cNvSpPr>
            <a:spLocks noEditPoints="1"/>
          </p:cNvSpPr>
          <p:nvPr>
            <p:custDataLst>
              <p:tags r:id="rId11"/>
            </p:custDataLst>
          </p:nvPr>
        </p:nvSpPr>
        <p:spPr bwMode="auto">
          <a:xfrm>
            <a:off x="4513263" y="6176963"/>
            <a:ext cx="395287" cy="412750"/>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tx1"/>
          </a:solidFill>
          <a:ln>
            <a:noFill/>
          </a:ln>
        </p:spPr>
        <p:txBody>
          <a:bodyPr lIns="91397" tIns="45697" rIns="91397" bIns="45697"/>
          <a:lstStyle/>
          <a:p>
            <a:pPr marL="0" marR="0" lvl="0" indent="0" algn="l" defTabSz="1624713"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192A49"/>
              </a:solidFill>
              <a:effectLst/>
              <a:uLnTx/>
              <a:uFillTx/>
              <a:latin typeface="Century Gothic" panose="020B0502020202020204" pitchFamily="34" charset="0"/>
              <a:ea typeface="思源黑体 CN Medium" panose="020B0600000000000000" pitchFamily="34" charset="-122"/>
              <a:cs typeface="+mn-ea"/>
              <a:sym typeface="Century Gothic" panose="020B0502020202020204" pitchFamily="34" charset="0"/>
            </a:endParaRPr>
          </a:p>
        </p:txBody>
      </p:sp>
      <p:sp>
        <p:nvSpPr>
          <p:cNvPr id="4109" name="PA-文本框 12">
            <a:extLst>
              <a:ext uri="{FF2B5EF4-FFF2-40B4-BE49-F238E27FC236}">
                <a16:creationId xmlns:a16="http://schemas.microsoft.com/office/drawing/2014/main" id="{85643D86-45C7-4061-A2D5-BACBC74052DF}"/>
              </a:ext>
            </a:extLst>
          </p:cNvPr>
          <p:cNvSpPr txBox="1">
            <a:spLocks noChangeArrowheads="1"/>
          </p:cNvSpPr>
          <p:nvPr>
            <p:custDataLst>
              <p:tags r:id="rId12"/>
            </p:custDataLst>
          </p:nvPr>
        </p:nvSpPr>
        <p:spPr bwMode="auto">
          <a:xfrm>
            <a:off x="5038725" y="6175375"/>
            <a:ext cx="270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192A49"/>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时间：</a:t>
            </a:r>
            <a:r>
              <a:rPr kumimoji="0" lang="en-US" altLang="zh-CN" sz="2400" b="0" i="0" u="none" strike="noStrike" kern="1200" cap="none" spc="0" normalizeH="0" baseline="0" noProof="0">
                <a:ln>
                  <a:noFill/>
                </a:ln>
                <a:solidFill>
                  <a:srgbClr val="192A49"/>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2019.12.11</a:t>
            </a:r>
            <a:endParaRPr kumimoji="0" lang="zh-CN" altLang="en-US" sz="2400" b="0" i="0" u="none" strike="noStrike" kern="1200" cap="none" spc="0" normalizeH="0" baseline="0" noProof="0" dirty="0">
              <a:ln>
                <a:noFill/>
              </a:ln>
              <a:solidFill>
                <a:srgbClr val="192A49"/>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pic>
        <p:nvPicPr>
          <p:cNvPr id="4110" name="图片 17">
            <a:extLst>
              <a:ext uri="{FF2B5EF4-FFF2-40B4-BE49-F238E27FC236}">
                <a16:creationId xmlns:a16="http://schemas.microsoft.com/office/drawing/2014/main" id="{4B0CF87F-2144-40AD-8D06-03F1454E6F5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72550" y="-9525"/>
            <a:ext cx="2719388"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形 2" descr="电子邮件">
            <a:extLst>
              <a:ext uri="{FF2B5EF4-FFF2-40B4-BE49-F238E27FC236}">
                <a16:creationId xmlns:a16="http://schemas.microsoft.com/office/drawing/2014/main" id="{E500EE05-B2DF-443F-B198-FF2D24F2D416}"/>
              </a:ext>
            </a:extLst>
          </p:cNvPr>
          <p:cNvPicPr>
            <a:picLocks noChangeAspect="1"/>
          </p:cNvPicPr>
          <p:nvPr/>
        </p:nvPicPr>
        <p:blipFill>
          <a:blip r:embed="rId23"/>
          <a:stretch>
            <a:fillRect/>
          </a:stretch>
        </p:blipFill>
        <p:spPr>
          <a:xfrm>
            <a:off x="4424363" y="5472113"/>
            <a:ext cx="568325" cy="568325"/>
          </a:xfrm>
          <a:prstGeom prst="rect">
            <a:avLst/>
          </a:prstGeom>
        </p:spPr>
      </p:pic>
      <p:sp>
        <p:nvSpPr>
          <p:cNvPr id="4112" name="PA-文本框 12">
            <a:extLst>
              <a:ext uri="{FF2B5EF4-FFF2-40B4-BE49-F238E27FC236}">
                <a16:creationId xmlns:a16="http://schemas.microsoft.com/office/drawing/2014/main" id="{5DCF4A68-B8F8-455F-B0EB-51108167F7F1}"/>
              </a:ext>
            </a:extLst>
          </p:cNvPr>
          <p:cNvSpPr txBox="1">
            <a:spLocks noChangeArrowheads="1"/>
          </p:cNvSpPr>
          <p:nvPr>
            <p:custDataLst>
              <p:tags r:id="rId13"/>
            </p:custDataLst>
          </p:nvPr>
        </p:nvSpPr>
        <p:spPr bwMode="auto">
          <a:xfrm>
            <a:off x="5038725" y="5468938"/>
            <a:ext cx="4457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192A49"/>
                </a:solidFill>
                <a:effectLst/>
                <a:uLnTx/>
                <a:uFillTx/>
                <a:latin typeface="Century Gothic" panose="020B0502020202020204" pitchFamily="34" charset="0"/>
                <a:ea typeface="思源黑体 CN Medium" panose="020B0600000000000000"/>
                <a:cs typeface="思源黑体 CN Medium" panose="020B0600000000000000"/>
                <a:sym typeface="Century Gothic" panose="020B0502020202020204" pitchFamily="34" charset="0"/>
              </a:rPr>
              <a:t>邮件：</a:t>
            </a:r>
            <a:r>
              <a:rPr kumimoji="0" lang="en-US" altLang="zh-CN" sz="2400" b="0" i="0" u="none" strike="noStrike" kern="1200" cap="none" spc="0" normalizeH="0" baseline="0" noProof="0">
                <a:ln>
                  <a:noFill/>
                </a:ln>
                <a:solidFill>
                  <a:srgbClr val="192A49"/>
                </a:solidFill>
                <a:effectLst/>
                <a:uLnTx/>
                <a:uFillTx/>
                <a:latin typeface="Century Gothic" panose="020B0502020202020204" pitchFamily="34" charset="0"/>
                <a:ea typeface="思源黑体 CN Medium" panose="020B0600000000000000"/>
                <a:cs typeface="思源黑体 CN Medium" panose="020B0600000000000000"/>
                <a:sym typeface="Century Gothic" panose="020B0502020202020204" pitchFamily="34" charset="0"/>
              </a:rPr>
              <a:t>ietangjintao@163.com</a:t>
            </a:r>
            <a:endParaRPr kumimoji="0" lang="zh-CN" altLang="en-US" sz="2400" b="0" i="0" u="none" strike="noStrike" kern="1200" cap="none" spc="0" normalizeH="0" baseline="0" noProof="0">
              <a:ln>
                <a:noFill/>
              </a:ln>
              <a:solidFill>
                <a:srgbClr val="192A49"/>
              </a:solidFill>
              <a:effectLst/>
              <a:uLnTx/>
              <a:uFillTx/>
              <a:latin typeface="Century Gothic" panose="020B0502020202020204" pitchFamily="34" charset="0"/>
              <a:ea typeface="思源黑体 CN Medium" panose="020B0600000000000000"/>
              <a:cs typeface="思源黑体 CN Medium" panose="020B0600000000000000"/>
              <a:sym typeface="Century Gothic" panose="020B0502020202020204" pitchFamily="3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5122" name="PA-图片 42">
            <a:extLst>
              <a:ext uri="{FF2B5EF4-FFF2-40B4-BE49-F238E27FC236}">
                <a16:creationId xmlns:a16="http://schemas.microsoft.com/office/drawing/2014/main" id="{DBCA2AD2-3339-4CE9-BCE7-11F941C39F07}"/>
              </a:ext>
            </a:extLst>
          </p:cNvPr>
          <p:cNvPicPr>
            <a:picLocks noChangeAspect="1" noChangeArrowheads="1"/>
          </p:cNvPicPr>
          <p:nvPr>
            <p:custDataLst>
              <p:tags r:id="rId1"/>
            </p:custDataLst>
          </p:nvPr>
        </p:nvPicPr>
        <p:blipFill>
          <a:blip r:embed="rId38">
            <a:extLst>
              <a:ext uri="{28A0092B-C50C-407E-A947-70E740481C1C}">
                <a14:useLocalDpi xmlns:a14="http://schemas.microsoft.com/office/drawing/2010/main" val="0"/>
              </a:ext>
            </a:extLst>
          </a:blip>
          <a:srcRect/>
          <a:stretch>
            <a:fillRect/>
          </a:stretch>
        </p:blipFill>
        <p:spPr bwMode="auto">
          <a:xfrm rot="11407528" flipH="1">
            <a:off x="992188" y="1030288"/>
            <a:ext cx="319405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A-文本框 1">
            <a:extLst>
              <a:ext uri="{FF2B5EF4-FFF2-40B4-BE49-F238E27FC236}">
                <a16:creationId xmlns:a16="http://schemas.microsoft.com/office/drawing/2014/main" id="{0B944A7A-F0CC-4768-A3F1-5AA35928330C}"/>
              </a:ext>
            </a:extLst>
          </p:cNvPr>
          <p:cNvSpPr txBox="1"/>
          <p:nvPr>
            <p:custDataLst>
              <p:tags r:id="rId2"/>
            </p:custDataLst>
          </p:nvPr>
        </p:nvSpPr>
        <p:spPr>
          <a:xfrm>
            <a:off x="2247900" y="2397125"/>
            <a:ext cx="3221038" cy="708025"/>
          </a:xfrm>
          <a:prstGeom prst="rect">
            <a:avLst/>
          </a:prstGeom>
          <a:solidFill>
            <a:srgbClr val="FFFFFB"/>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60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第五节目录</a:t>
            </a:r>
          </a:p>
        </p:txBody>
      </p:sp>
      <p:grpSp>
        <p:nvGrpSpPr>
          <p:cNvPr id="5124" name="PA-组合 4">
            <a:extLst>
              <a:ext uri="{FF2B5EF4-FFF2-40B4-BE49-F238E27FC236}">
                <a16:creationId xmlns:a16="http://schemas.microsoft.com/office/drawing/2014/main" id="{4875E941-9919-424A-A772-87645711B2D4}"/>
              </a:ext>
            </a:extLst>
          </p:cNvPr>
          <p:cNvGrpSpPr>
            <a:grpSpLocks/>
          </p:cNvGrpSpPr>
          <p:nvPr>
            <p:custDataLst>
              <p:tags r:id="rId3"/>
            </p:custDataLst>
          </p:nvPr>
        </p:nvGrpSpPr>
        <p:grpSpPr bwMode="auto">
          <a:xfrm>
            <a:off x="6176963" y="433388"/>
            <a:ext cx="4578350" cy="495300"/>
            <a:chOff x="6691729" y="1039916"/>
            <a:chExt cx="4578926" cy="495300"/>
          </a:xfrm>
        </p:grpSpPr>
        <p:sp>
          <p:nvSpPr>
            <p:cNvPr id="5" name="PA-椭圆 5">
              <a:extLst>
                <a:ext uri="{FF2B5EF4-FFF2-40B4-BE49-F238E27FC236}">
                  <a16:creationId xmlns:a16="http://schemas.microsoft.com/office/drawing/2014/main" id="{C3C103B3-6496-438D-B1E7-99E6E8699C2A}"/>
                </a:ext>
              </a:extLst>
            </p:cNvPr>
            <p:cNvSpPr/>
            <p:nvPr>
              <p:custDataLst>
                <p:tags r:id="rId35"/>
              </p:custDataLst>
            </p:nvPr>
          </p:nvSpPr>
          <p:spPr>
            <a:xfrm>
              <a:off x="6691729" y="1039916"/>
              <a:ext cx="495362" cy="495300"/>
            </a:xfrm>
            <a:prstGeom prst="ellipse">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5157" name="PA-文本框 6">
              <a:extLst>
                <a:ext uri="{FF2B5EF4-FFF2-40B4-BE49-F238E27FC236}">
                  <a16:creationId xmlns:a16="http://schemas.microsoft.com/office/drawing/2014/main" id="{D3FA8FE1-63E9-47C2-ABA7-6FAF24829BD3}"/>
                </a:ext>
              </a:extLst>
            </p:cNvPr>
            <p:cNvSpPr txBox="1">
              <a:spLocks noChangeArrowheads="1"/>
            </p:cNvSpPr>
            <p:nvPr>
              <p:custDataLst>
                <p:tags r:id="rId36"/>
              </p:custDataLst>
            </p:nvPr>
          </p:nvSpPr>
          <p:spPr bwMode="auto">
            <a:xfrm>
              <a:off x="7405733" y="1063396"/>
              <a:ext cx="3864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SEQ+</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：重新安排计算阶段</a:t>
              </a:r>
            </a:p>
          </p:txBody>
        </p:sp>
      </p:grpSp>
      <p:grpSp>
        <p:nvGrpSpPr>
          <p:cNvPr id="5125" name="PA-组合 7">
            <a:extLst>
              <a:ext uri="{FF2B5EF4-FFF2-40B4-BE49-F238E27FC236}">
                <a16:creationId xmlns:a16="http://schemas.microsoft.com/office/drawing/2014/main" id="{6BC9172A-1314-425E-B336-8DB7D5522275}"/>
              </a:ext>
            </a:extLst>
          </p:cNvPr>
          <p:cNvGrpSpPr>
            <a:grpSpLocks/>
          </p:cNvGrpSpPr>
          <p:nvPr>
            <p:custDataLst>
              <p:tags r:id="rId4"/>
            </p:custDataLst>
          </p:nvPr>
        </p:nvGrpSpPr>
        <p:grpSpPr bwMode="auto">
          <a:xfrm>
            <a:off x="6176963" y="1108075"/>
            <a:ext cx="3873500" cy="495300"/>
            <a:chOff x="6691729" y="2298488"/>
            <a:chExt cx="3874135" cy="495300"/>
          </a:xfrm>
        </p:grpSpPr>
        <p:sp>
          <p:nvSpPr>
            <p:cNvPr id="8" name="PA-椭圆 8">
              <a:extLst>
                <a:ext uri="{FF2B5EF4-FFF2-40B4-BE49-F238E27FC236}">
                  <a16:creationId xmlns:a16="http://schemas.microsoft.com/office/drawing/2014/main" id="{41FF1A01-C7E3-494D-A9A7-57E00935C3C0}"/>
                </a:ext>
              </a:extLst>
            </p:cNvPr>
            <p:cNvSpPr/>
            <p:nvPr>
              <p:custDataLst>
                <p:tags r:id="rId33"/>
              </p:custDataLst>
            </p:nvPr>
          </p:nvSpPr>
          <p:spPr>
            <a:xfrm>
              <a:off x="6691729" y="2298488"/>
              <a:ext cx="495381" cy="495300"/>
            </a:xfrm>
            <a:prstGeom prst="ellipse">
              <a:avLst/>
            </a:prstGeom>
            <a:solidFill>
              <a:srgbClr val="69C6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5155" name="PA-文本框 9">
              <a:extLst>
                <a:ext uri="{FF2B5EF4-FFF2-40B4-BE49-F238E27FC236}">
                  <a16:creationId xmlns:a16="http://schemas.microsoft.com/office/drawing/2014/main" id="{F51DD716-9B04-42B3-9146-58BA8EBC4E46}"/>
                </a:ext>
              </a:extLst>
            </p:cNvPr>
            <p:cNvSpPr txBox="1">
              <a:spLocks noChangeArrowheads="1"/>
            </p:cNvSpPr>
            <p:nvPr>
              <p:custDataLst>
                <p:tags r:id="rId34"/>
              </p:custDataLst>
            </p:nvPr>
          </p:nvSpPr>
          <p:spPr bwMode="auto">
            <a:xfrm>
              <a:off x="7405733" y="2321968"/>
              <a:ext cx="3160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插入流水线寄存器</a:t>
              </a:r>
            </a:p>
          </p:txBody>
        </p:sp>
      </p:grpSp>
      <p:grpSp>
        <p:nvGrpSpPr>
          <p:cNvPr id="5126" name="PA-组合 10">
            <a:extLst>
              <a:ext uri="{FF2B5EF4-FFF2-40B4-BE49-F238E27FC236}">
                <a16:creationId xmlns:a16="http://schemas.microsoft.com/office/drawing/2014/main" id="{75D0A7CC-14F3-4C30-90FE-170AD101C6ED}"/>
              </a:ext>
            </a:extLst>
          </p:cNvPr>
          <p:cNvGrpSpPr>
            <a:grpSpLocks/>
          </p:cNvGrpSpPr>
          <p:nvPr>
            <p:custDataLst>
              <p:tags r:id="rId5"/>
            </p:custDataLst>
          </p:nvPr>
        </p:nvGrpSpPr>
        <p:grpSpPr bwMode="auto">
          <a:xfrm>
            <a:off x="6176963" y="1793875"/>
            <a:ext cx="4422775" cy="495300"/>
            <a:chOff x="6691729" y="3809900"/>
            <a:chExt cx="4423652" cy="495300"/>
          </a:xfrm>
        </p:grpSpPr>
        <p:sp>
          <p:nvSpPr>
            <p:cNvPr id="11" name="PA-椭圆 11">
              <a:extLst>
                <a:ext uri="{FF2B5EF4-FFF2-40B4-BE49-F238E27FC236}">
                  <a16:creationId xmlns:a16="http://schemas.microsoft.com/office/drawing/2014/main" id="{AA9B644E-8E34-4B84-927B-CE0771161FDE}"/>
                </a:ext>
              </a:extLst>
            </p:cNvPr>
            <p:cNvSpPr/>
            <p:nvPr>
              <p:custDataLst>
                <p:tags r:id="rId31"/>
              </p:custDataLst>
            </p:nvPr>
          </p:nvSpPr>
          <p:spPr>
            <a:xfrm>
              <a:off x="6691729" y="3809900"/>
              <a:ext cx="495398" cy="495300"/>
            </a:xfrm>
            <a:prstGeom prst="ellipse">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5153" name="PA-文本框 12">
              <a:extLst>
                <a:ext uri="{FF2B5EF4-FFF2-40B4-BE49-F238E27FC236}">
                  <a16:creationId xmlns:a16="http://schemas.microsoft.com/office/drawing/2014/main" id="{62D3791F-2991-418C-921E-E04FD31AA25A}"/>
                </a:ext>
              </a:extLst>
            </p:cNvPr>
            <p:cNvSpPr txBox="1">
              <a:spLocks noChangeArrowheads="1"/>
            </p:cNvSpPr>
            <p:nvPr>
              <p:custDataLst>
                <p:tags r:id="rId32"/>
              </p:custDataLst>
            </p:nvPr>
          </p:nvSpPr>
          <p:spPr bwMode="auto">
            <a:xfrm>
              <a:off x="7405733" y="3833380"/>
              <a:ext cx="37096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对信号进行排列和标号</a:t>
              </a:r>
            </a:p>
          </p:txBody>
        </p:sp>
      </p:grpSp>
      <p:grpSp>
        <p:nvGrpSpPr>
          <p:cNvPr id="5127" name="PA-组合 13">
            <a:extLst>
              <a:ext uri="{FF2B5EF4-FFF2-40B4-BE49-F238E27FC236}">
                <a16:creationId xmlns:a16="http://schemas.microsoft.com/office/drawing/2014/main" id="{4EFD14C3-F830-4811-88F6-29ED71217500}"/>
              </a:ext>
            </a:extLst>
          </p:cNvPr>
          <p:cNvGrpSpPr>
            <a:grpSpLocks/>
          </p:cNvGrpSpPr>
          <p:nvPr>
            <p:custDataLst>
              <p:tags r:id="rId6"/>
            </p:custDataLst>
          </p:nvPr>
        </p:nvGrpSpPr>
        <p:grpSpPr bwMode="auto">
          <a:xfrm>
            <a:off x="6176963" y="2397125"/>
            <a:ext cx="3873500" cy="495300"/>
            <a:chOff x="6691729" y="5291183"/>
            <a:chExt cx="3874135" cy="495300"/>
          </a:xfrm>
        </p:grpSpPr>
        <p:sp>
          <p:nvSpPr>
            <p:cNvPr id="14" name="PA-椭圆 14">
              <a:extLst>
                <a:ext uri="{FF2B5EF4-FFF2-40B4-BE49-F238E27FC236}">
                  <a16:creationId xmlns:a16="http://schemas.microsoft.com/office/drawing/2014/main" id="{7A6027F1-3AC7-48DE-8EB0-23ADC0D6BB19}"/>
                </a:ext>
              </a:extLst>
            </p:cNvPr>
            <p:cNvSpPr/>
            <p:nvPr>
              <p:custDataLst>
                <p:tags r:id="rId29"/>
              </p:custDataLst>
            </p:nvPr>
          </p:nvSpPr>
          <p:spPr>
            <a:xfrm>
              <a:off x="6691729" y="5291183"/>
              <a:ext cx="495381" cy="495300"/>
            </a:xfrm>
            <a:prstGeom prst="ellipse">
              <a:avLst/>
            </a:prstGeom>
            <a:solidFill>
              <a:srgbClr val="69C6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5151" name="PA-文本框 15">
              <a:extLst>
                <a:ext uri="{FF2B5EF4-FFF2-40B4-BE49-F238E27FC236}">
                  <a16:creationId xmlns:a16="http://schemas.microsoft.com/office/drawing/2014/main" id="{B4E53927-2D0F-4C24-92C9-80EEA736D2D7}"/>
                </a:ext>
              </a:extLst>
            </p:cNvPr>
            <p:cNvSpPr txBox="1">
              <a:spLocks noChangeArrowheads="1"/>
            </p:cNvSpPr>
            <p:nvPr>
              <p:custDataLst>
                <p:tags r:id="rId30"/>
              </p:custDataLst>
            </p:nvPr>
          </p:nvSpPr>
          <p:spPr bwMode="auto">
            <a:xfrm>
              <a:off x="7405733" y="5314663"/>
              <a:ext cx="3160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预测下一个</a:t>
              </a:r>
              <a:r>
                <a:rPr kumimoji="0" lang="en-US" altLang="zh-CN"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PC</a:t>
              </a:r>
              <a:endPar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endParaRPr>
            </a:p>
          </p:txBody>
        </p:sp>
      </p:grpSp>
      <p:pic>
        <p:nvPicPr>
          <p:cNvPr id="5128" name="PA-图片 38">
            <a:extLst>
              <a:ext uri="{FF2B5EF4-FFF2-40B4-BE49-F238E27FC236}">
                <a16:creationId xmlns:a16="http://schemas.microsoft.com/office/drawing/2014/main" id="{4C2694B0-600E-4A6C-A5FB-E7BB1ECAA3B0}"/>
              </a:ext>
            </a:extLst>
          </p:cNvPr>
          <p:cNvPicPr>
            <a:picLocks noChangeAspect="1" noChangeArrowheads="1"/>
          </p:cNvPicPr>
          <p:nvPr>
            <p:custDataLst>
              <p:tags r:id="rId7"/>
            </p:custDataLst>
          </p:nvPr>
        </p:nvPicPr>
        <p:blipFill>
          <a:blip r:embed="rId39">
            <a:extLst>
              <a:ext uri="{28A0092B-C50C-407E-A947-70E740481C1C}">
                <a14:useLocalDpi xmlns:a14="http://schemas.microsoft.com/office/drawing/2010/main" val="0"/>
              </a:ext>
            </a:extLst>
          </a:blip>
          <a:srcRect/>
          <a:stretch>
            <a:fillRect/>
          </a:stretch>
        </p:blipFill>
        <p:spPr bwMode="auto">
          <a:xfrm>
            <a:off x="10131425" y="0"/>
            <a:ext cx="2101850"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A-图片 6">
            <a:extLst>
              <a:ext uri="{FF2B5EF4-FFF2-40B4-BE49-F238E27FC236}">
                <a16:creationId xmlns:a16="http://schemas.microsoft.com/office/drawing/2014/main" id="{41116B2F-44D7-4901-9412-E5775D4CE596}"/>
              </a:ext>
            </a:extLst>
          </p:cNvPr>
          <p:cNvPicPr>
            <a:picLocks noChangeAspect="1" noChangeArrowheads="1"/>
          </p:cNvPicPr>
          <p:nvPr>
            <p:custDataLst>
              <p:tags r:id="rId8"/>
            </p:custDataLst>
          </p:nvPr>
        </p:nvPicPr>
        <p:blipFill>
          <a:blip r:embed="rId40">
            <a:extLst>
              <a:ext uri="{28A0092B-C50C-407E-A947-70E740481C1C}">
                <a14:useLocalDpi xmlns:a14="http://schemas.microsoft.com/office/drawing/2010/main" val="0"/>
              </a:ext>
            </a:extLst>
          </a:blip>
          <a:srcRect/>
          <a:stretch>
            <a:fillRect/>
          </a:stretch>
        </p:blipFill>
        <p:spPr bwMode="auto">
          <a:xfrm rot="7515180">
            <a:off x="-774701" y="-871537"/>
            <a:ext cx="1943101"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A-图片 9">
            <a:extLst>
              <a:ext uri="{FF2B5EF4-FFF2-40B4-BE49-F238E27FC236}">
                <a16:creationId xmlns:a16="http://schemas.microsoft.com/office/drawing/2014/main" id="{305539A8-4122-4F3B-8C80-CAA582EBC9E4}"/>
              </a:ext>
            </a:extLst>
          </p:cNvPr>
          <p:cNvPicPr>
            <a:picLocks noChangeAspect="1" noChangeArrowheads="1"/>
          </p:cNvPicPr>
          <p:nvPr>
            <p:custDataLst>
              <p:tags r:id="rId9"/>
            </p:custDataLst>
          </p:nvPr>
        </p:nvPicPr>
        <p:blipFill>
          <a:blip r:embed="rId41">
            <a:extLst>
              <a:ext uri="{28A0092B-C50C-407E-A947-70E740481C1C}">
                <a14:useLocalDpi xmlns:a14="http://schemas.microsoft.com/office/drawing/2010/main" val="0"/>
              </a:ext>
            </a:extLst>
          </a:blip>
          <a:srcRect/>
          <a:stretch>
            <a:fillRect/>
          </a:stretch>
        </p:blipFill>
        <p:spPr bwMode="auto">
          <a:xfrm>
            <a:off x="11496675" y="4705350"/>
            <a:ext cx="4857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A-图片 20">
            <a:extLst>
              <a:ext uri="{FF2B5EF4-FFF2-40B4-BE49-F238E27FC236}">
                <a16:creationId xmlns:a16="http://schemas.microsoft.com/office/drawing/2014/main" id="{1E173FF4-0BF2-4DD1-B106-A478EC3AB3CF}"/>
              </a:ext>
            </a:extLst>
          </p:cNvPr>
          <p:cNvPicPr>
            <a:picLocks noChangeAspect="1" noChangeArrowheads="1"/>
          </p:cNvPicPr>
          <p:nvPr>
            <p:custDataLst>
              <p:tags r:id="rId10"/>
            </p:custDataLst>
          </p:nvPr>
        </p:nvPicPr>
        <p:blipFill>
          <a:blip r:embed="rId42">
            <a:extLst>
              <a:ext uri="{28A0092B-C50C-407E-A947-70E740481C1C}">
                <a14:useLocalDpi xmlns:a14="http://schemas.microsoft.com/office/drawing/2010/main" val="0"/>
              </a:ext>
            </a:extLst>
          </a:blip>
          <a:srcRect t="20285" r="70836" b="65329"/>
          <a:stretch>
            <a:fillRect/>
          </a:stretch>
        </p:blipFill>
        <p:spPr bwMode="auto">
          <a:xfrm rot="-5810744">
            <a:off x="2675732" y="5892006"/>
            <a:ext cx="1333500"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A-图片 36">
            <a:extLst>
              <a:ext uri="{FF2B5EF4-FFF2-40B4-BE49-F238E27FC236}">
                <a16:creationId xmlns:a16="http://schemas.microsoft.com/office/drawing/2014/main" id="{8A3BDFD0-6B09-4467-84ED-97AB3DDF9457}"/>
              </a:ext>
            </a:extLst>
          </p:cNvPr>
          <p:cNvPicPr>
            <a:picLocks noChangeAspect="1" noChangeArrowheads="1"/>
          </p:cNvPicPr>
          <p:nvPr>
            <p:custDataLst>
              <p:tags r:id="rId11"/>
            </p:custDataLst>
          </p:nvPr>
        </p:nvPicPr>
        <p:blipFill>
          <a:blip r:embed="rId43">
            <a:extLst>
              <a:ext uri="{28A0092B-C50C-407E-A947-70E740481C1C}">
                <a14:useLocalDpi xmlns:a14="http://schemas.microsoft.com/office/drawing/2010/main" val="0"/>
              </a:ext>
            </a:extLst>
          </a:blip>
          <a:srcRect/>
          <a:stretch>
            <a:fillRect/>
          </a:stretch>
        </p:blipFill>
        <p:spPr bwMode="auto">
          <a:xfrm>
            <a:off x="-931863" y="1476375"/>
            <a:ext cx="1793876"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A-图片 40">
            <a:extLst>
              <a:ext uri="{FF2B5EF4-FFF2-40B4-BE49-F238E27FC236}">
                <a16:creationId xmlns:a16="http://schemas.microsoft.com/office/drawing/2014/main" id="{5A80FCB8-856E-43BF-B76F-620C18EC26D7}"/>
              </a:ext>
            </a:extLst>
          </p:cNvPr>
          <p:cNvPicPr>
            <a:picLocks noChangeAspect="1" noChangeArrowheads="1"/>
          </p:cNvPicPr>
          <p:nvPr>
            <p:custDataLst>
              <p:tags r:id="rId12"/>
            </p:custDataLst>
          </p:nvPr>
        </p:nvPicPr>
        <p:blipFill>
          <a:blip r:embed="rId44">
            <a:extLst>
              <a:ext uri="{28A0092B-C50C-407E-A947-70E740481C1C}">
                <a14:useLocalDpi xmlns:a14="http://schemas.microsoft.com/office/drawing/2010/main" val="0"/>
              </a:ext>
            </a:extLst>
          </a:blip>
          <a:srcRect/>
          <a:stretch>
            <a:fillRect/>
          </a:stretch>
        </p:blipFill>
        <p:spPr bwMode="auto">
          <a:xfrm>
            <a:off x="5254625" y="6518275"/>
            <a:ext cx="6858000"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A-图片 34">
            <a:extLst>
              <a:ext uri="{FF2B5EF4-FFF2-40B4-BE49-F238E27FC236}">
                <a16:creationId xmlns:a16="http://schemas.microsoft.com/office/drawing/2014/main" id="{FE4B3520-6D29-4500-B251-F594AE533976}"/>
              </a:ext>
            </a:extLst>
          </p:cNvPr>
          <p:cNvPicPr>
            <a:picLocks noChangeAspect="1" noChangeArrowheads="1"/>
          </p:cNvPicPr>
          <p:nvPr>
            <p:custDataLst>
              <p:tags r:id="rId13"/>
            </p:custDataLst>
          </p:nvPr>
        </p:nvPicPr>
        <p:blipFill>
          <a:blip r:embed="rId45">
            <a:extLst>
              <a:ext uri="{28A0092B-C50C-407E-A947-70E740481C1C}">
                <a14:useLocalDpi xmlns:a14="http://schemas.microsoft.com/office/drawing/2010/main" val="0"/>
              </a:ext>
            </a:extLst>
          </a:blip>
          <a:srcRect t="63589" r="24554"/>
          <a:stretch>
            <a:fillRect/>
          </a:stretch>
        </p:blipFill>
        <p:spPr bwMode="auto">
          <a:xfrm>
            <a:off x="-1416050" y="5368925"/>
            <a:ext cx="40798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5" name="PA-组合 4">
            <a:extLst>
              <a:ext uri="{FF2B5EF4-FFF2-40B4-BE49-F238E27FC236}">
                <a16:creationId xmlns:a16="http://schemas.microsoft.com/office/drawing/2014/main" id="{AD7E5111-9DEE-494D-86D7-FF9E54495168}"/>
              </a:ext>
            </a:extLst>
          </p:cNvPr>
          <p:cNvGrpSpPr>
            <a:grpSpLocks/>
          </p:cNvGrpSpPr>
          <p:nvPr>
            <p:custDataLst>
              <p:tags r:id="rId14"/>
            </p:custDataLst>
          </p:nvPr>
        </p:nvGrpSpPr>
        <p:grpSpPr bwMode="auto">
          <a:xfrm>
            <a:off x="6176963" y="2963863"/>
            <a:ext cx="3873500" cy="495300"/>
            <a:chOff x="6691729" y="1039916"/>
            <a:chExt cx="3874135" cy="495300"/>
          </a:xfrm>
        </p:grpSpPr>
        <p:sp>
          <p:nvSpPr>
            <p:cNvPr id="46" name="PA-椭圆 5">
              <a:extLst>
                <a:ext uri="{FF2B5EF4-FFF2-40B4-BE49-F238E27FC236}">
                  <a16:creationId xmlns:a16="http://schemas.microsoft.com/office/drawing/2014/main" id="{17835BE1-7B73-449B-A9D4-CA1F3C62AEEC}"/>
                </a:ext>
              </a:extLst>
            </p:cNvPr>
            <p:cNvSpPr/>
            <p:nvPr>
              <p:custDataLst>
                <p:tags r:id="rId27"/>
              </p:custDataLst>
            </p:nvPr>
          </p:nvSpPr>
          <p:spPr>
            <a:xfrm>
              <a:off x="6691729" y="1039916"/>
              <a:ext cx="495381" cy="495300"/>
            </a:xfrm>
            <a:prstGeom prst="ellipse">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5149" name="PA-文本框 6">
              <a:extLst>
                <a:ext uri="{FF2B5EF4-FFF2-40B4-BE49-F238E27FC236}">
                  <a16:creationId xmlns:a16="http://schemas.microsoft.com/office/drawing/2014/main" id="{5F20C82E-F647-41F7-B532-97FD1D0FE4B3}"/>
                </a:ext>
              </a:extLst>
            </p:cNvPr>
            <p:cNvSpPr txBox="1">
              <a:spLocks noChangeArrowheads="1"/>
            </p:cNvSpPr>
            <p:nvPr>
              <p:custDataLst>
                <p:tags r:id="rId28"/>
              </p:custDataLst>
            </p:nvPr>
          </p:nvSpPr>
          <p:spPr bwMode="auto">
            <a:xfrm>
              <a:off x="7405733" y="1063396"/>
              <a:ext cx="3160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流水线冒险</a:t>
              </a:r>
            </a:p>
          </p:txBody>
        </p:sp>
      </p:grpSp>
      <p:grpSp>
        <p:nvGrpSpPr>
          <p:cNvPr id="5136" name="PA-组合 7">
            <a:extLst>
              <a:ext uri="{FF2B5EF4-FFF2-40B4-BE49-F238E27FC236}">
                <a16:creationId xmlns:a16="http://schemas.microsoft.com/office/drawing/2014/main" id="{D9C31870-1871-477F-9B16-4CE9258E93C7}"/>
              </a:ext>
            </a:extLst>
          </p:cNvPr>
          <p:cNvGrpSpPr>
            <a:grpSpLocks/>
          </p:cNvGrpSpPr>
          <p:nvPr>
            <p:custDataLst>
              <p:tags r:id="rId15"/>
            </p:custDataLst>
          </p:nvPr>
        </p:nvGrpSpPr>
        <p:grpSpPr bwMode="auto">
          <a:xfrm>
            <a:off x="6176963" y="3636963"/>
            <a:ext cx="3873500" cy="495300"/>
            <a:chOff x="6691729" y="2298488"/>
            <a:chExt cx="3874135" cy="495300"/>
          </a:xfrm>
        </p:grpSpPr>
        <p:sp>
          <p:nvSpPr>
            <p:cNvPr id="49" name="PA-椭圆 8">
              <a:extLst>
                <a:ext uri="{FF2B5EF4-FFF2-40B4-BE49-F238E27FC236}">
                  <a16:creationId xmlns:a16="http://schemas.microsoft.com/office/drawing/2014/main" id="{511400E4-0D5A-4346-9722-360876381D47}"/>
                </a:ext>
              </a:extLst>
            </p:cNvPr>
            <p:cNvSpPr/>
            <p:nvPr>
              <p:custDataLst>
                <p:tags r:id="rId25"/>
              </p:custDataLst>
            </p:nvPr>
          </p:nvSpPr>
          <p:spPr>
            <a:xfrm>
              <a:off x="6691729" y="2298488"/>
              <a:ext cx="495381" cy="495300"/>
            </a:xfrm>
            <a:prstGeom prst="ellipse">
              <a:avLst/>
            </a:prstGeom>
            <a:solidFill>
              <a:srgbClr val="69C6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5147" name="PA-文本框 9">
              <a:extLst>
                <a:ext uri="{FF2B5EF4-FFF2-40B4-BE49-F238E27FC236}">
                  <a16:creationId xmlns:a16="http://schemas.microsoft.com/office/drawing/2014/main" id="{D2415F68-C43C-4419-A5F1-9449435BF037}"/>
                </a:ext>
              </a:extLst>
            </p:cNvPr>
            <p:cNvSpPr txBox="1">
              <a:spLocks noChangeArrowheads="1"/>
            </p:cNvSpPr>
            <p:nvPr>
              <p:custDataLst>
                <p:tags r:id="rId26"/>
              </p:custDataLst>
            </p:nvPr>
          </p:nvSpPr>
          <p:spPr bwMode="auto">
            <a:xfrm>
              <a:off x="7405733" y="2321968"/>
              <a:ext cx="3160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异常处理</a:t>
              </a:r>
            </a:p>
          </p:txBody>
        </p:sp>
      </p:grpSp>
      <p:grpSp>
        <p:nvGrpSpPr>
          <p:cNvPr id="5137" name="PA-组合 10">
            <a:extLst>
              <a:ext uri="{FF2B5EF4-FFF2-40B4-BE49-F238E27FC236}">
                <a16:creationId xmlns:a16="http://schemas.microsoft.com/office/drawing/2014/main" id="{7412A060-9E62-4633-8126-9FB2010121EA}"/>
              </a:ext>
            </a:extLst>
          </p:cNvPr>
          <p:cNvGrpSpPr>
            <a:grpSpLocks/>
          </p:cNvGrpSpPr>
          <p:nvPr>
            <p:custDataLst>
              <p:tags r:id="rId16"/>
            </p:custDataLst>
          </p:nvPr>
        </p:nvGrpSpPr>
        <p:grpSpPr bwMode="auto">
          <a:xfrm>
            <a:off x="6176963" y="4324350"/>
            <a:ext cx="3873500" cy="495300"/>
            <a:chOff x="6691729" y="3809900"/>
            <a:chExt cx="3874135" cy="495300"/>
          </a:xfrm>
        </p:grpSpPr>
        <p:sp>
          <p:nvSpPr>
            <p:cNvPr id="52" name="PA-椭圆 11">
              <a:extLst>
                <a:ext uri="{FF2B5EF4-FFF2-40B4-BE49-F238E27FC236}">
                  <a16:creationId xmlns:a16="http://schemas.microsoft.com/office/drawing/2014/main" id="{D95375A5-3982-41FE-AD50-0698F1C38224}"/>
                </a:ext>
              </a:extLst>
            </p:cNvPr>
            <p:cNvSpPr/>
            <p:nvPr>
              <p:custDataLst>
                <p:tags r:id="rId23"/>
              </p:custDataLst>
            </p:nvPr>
          </p:nvSpPr>
          <p:spPr>
            <a:xfrm>
              <a:off x="6691729" y="3809900"/>
              <a:ext cx="495381" cy="495300"/>
            </a:xfrm>
            <a:prstGeom prst="ellipse">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5145" name="PA-文本框 12">
              <a:extLst>
                <a:ext uri="{FF2B5EF4-FFF2-40B4-BE49-F238E27FC236}">
                  <a16:creationId xmlns:a16="http://schemas.microsoft.com/office/drawing/2014/main" id="{B276B494-0EA8-47C2-A92B-FA490A493261}"/>
                </a:ext>
              </a:extLst>
            </p:cNvPr>
            <p:cNvSpPr txBox="1">
              <a:spLocks noChangeArrowheads="1"/>
            </p:cNvSpPr>
            <p:nvPr>
              <p:custDataLst>
                <p:tags r:id="rId24"/>
              </p:custDataLst>
            </p:nvPr>
          </p:nvSpPr>
          <p:spPr bwMode="auto">
            <a:xfrm>
              <a:off x="7405733" y="3833380"/>
              <a:ext cx="3160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PIPE</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各阶段的实现</a:t>
              </a:r>
            </a:p>
          </p:txBody>
        </p:sp>
      </p:grpSp>
      <p:grpSp>
        <p:nvGrpSpPr>
          <p:cNvPr id="5138" name="PA-组合 13">
            <a:extLst>
              <a:ext uri="{FF2B5EF4-FFF2-40B4-BE49-F238E27FC236}">
                <a16:creationId xmlns:a16="http://schemas.microsoft.com/office/drawing/2014/main" id="{035B2DB9-8B87-4362-BE44-ADBC8BD6159E}"/>
              </a:ext>
            </a:extLst>
          </p:cNvPr>
          <p:cNvGrpSpPr>
            <a:grpSpLocks/>
          </p:cNvGrpSpPr>
          <p:nvPr>
            <p:custDataLst>
              <p:tags r:id="rId17"/>
            </p:custDataLst>
          </p:nvPr>
        </p:nvGrpSpPr>
        <p:grpSpPr bwMode="auto">
          <a:xfrm>
            <a:off x="6176963" y="4926013"/>
            <a:ext cx="3873500" cy="495300"/>
            <a:chOff x="6691729" y="5291183"/>
            <a:chExt cx="3874135" cy="495300"/>
          </a:xfrm>
        </p:grpSpPr>
        <p:sp>
          <p:nvSpPr>
            <p:cNvPr id="55" name="PA-椭圆 14">
              <a:extLst>
                <a:ext uri="{FF2B5EF4-FFF2-40B4-BE49-F238E27FC236}">
                  <a16:creationId xmlns:a16="http://schemas.microsoft.com/office/drawing/2014/main" id="{7D650118-191C-4994-A60E-6D948E54C0A6}"/>
                </a:ext>
              </a:extLst>
            </p:cNvPr>
            <p:cNvSpPr/>
            <p:nvPr>
              <p:custDataLst>
                <p:tags r:id="rId21"/>
              </p:custDataLst>
            </p:nvPr>
          </p:nvSpPr>
          <p:spPr>
            <a:xfrm>
              <a:off x="6691729" y="5291183"/>
              <a:ext cx="495381" cy="495300"/>
            </a:xfrm>
            <a:prstGeom prst="ellipse">
              <a:avLst/>
            </a:prstGeom>
            <a:solidFill>
              <a:srgbClr val="69C6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5143" name="PA-文本框 15">
              <a:extLst>
                <a:ext uri="{FF2B5EF4-FFF2-40B4-BE49-F238E27FC236}">
                  <a16:creationId xmlns:a16="http://schemas.microsoft.com/office/drawing/2014/main" id="{6329104B-7119-43D2-858D-ED3B14750293}"/>
                </a:ext>
              </a:extLst>
            </p:cNvPr>
            <p:cNvSpPr txBox="1">
              <a:spLocks noChangeArrowheads="1"/>
            </p:cNvSpPr>
            <p:nvPr>
              <p:custDataLst>
                <p:tags r:id="rId22"/>
              </p:custDataLst>
            </p:nvPr>
          </p:nvSpPr>
          <p:spPr bwMode="auto">
            <a:xfrm>
              <a:off x="7405733" y="5314663"/>
              <a:ext cx="3160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流水线控制逻辑</a:t>
              </a:r>
            </a:p>
          </p:txBody>
        </p:sp>
      </p:grpSp>
      <p:grpSp>
        <p:nvGrpSpPr>
          <p:cNvPr id="5139" name="PA-组合 10">
            <a:extLst>
              <a:ext uri="{FF2B5EF4-FFF2-40B4-BE49-F238E27FC236}">
                <a16:creationId xmlns:a16="http://schemas.microsoft.com/office/drawing/2014/main" id="{F5932FF5-84DF-4F65-B182-A81D7CFA3C2A}"/>
              </a:ext>
            </a:extLst>
          </p:cNvPr>
          <p:cNvGrpSpPr>
            <a:grpSpLocks/>
          </p:cNvGrpSpPr>
          <p:nvPr>
            <p:custDataLst>
              <p:tags r:id="rId18"/>
            </p:custDataLst>
          </p:nvPr>
        </p:nvGrpSpPr>
        <p:grpSpPr bwMode="auto">
          <a:xfrm>
            <a:off x="6202363" y="5472113"/>
            <a:ext cx="3875087" cy="495300"/>
            <a:chOff x="6691729" y="3809900"/>
            <a:chExt cx="3874135" cy="495300"/>
          </a:xfrm>
        </p:grpSpPr>
        <p:sp>
          <p:nvSpPr>
            <p:cNvPr id="58" name="PA-椭圆 11">
              <a:extLst>
                <a:ext uri="{FF2B5EF4-FFF2-40B4-BE49-F238E27FC236}">
                  <a16:creationId xmlns:a16="http://schemas.microsoft.com/office/drawing/2014/main" id="{3EE95EC1-F231-474F-B582-74893444C606}"/>
                </a:ext>
              </a:extLst>
            </p:cNvPr>
            <p:cNvSpPr/>
            <p:nvPr>
              <p:custDataLst>
                <p:tags r:id="rId19"/>
              </p:custDataLst>
            </p:nvPr>
          </p:nvSpPr>
          <p:spPr>
            <a:xfrm>
              <a:off x="6691729" y="3809900"/>
              <a:ext cx="495178" cy="495300"/>
            </a:xfrm>
            <a:prstGeom prst="ellipse">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5141" name="PA-文本框 12">
              <a:extLst>
                <a:ext uri="{FF2B5EF4-FFF2-40B4-BE49-F238E27FC236}">
                  <a16:creationId xmlns:a16="http://schemas.microsoft.com/office/drawing/2014/main" id="{95448550-E6D3-4F14-8141-5D2964D4DB3E}"/>
                </a:ext>
              </a:extLst>
            </p:cNvPr>
            <p:cNvSpPr txBox="1">
              <a:spLocks noChangeArrowheads="1"/>
            </p:cNvSpPr>
            <p:nvPr>
              <p:custDataLst>
                <p:tags r:id="rId20"/>
              </p:custDataLst>
            </p:nvPr>
          </p:nvSpPr>
          <p:spPr bwMode="auto">
            <a:xfrm>
              <a:off x="7405733" y="3833380"/>
              <a:ext cx="3160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性能分析</a:t>
              </a:r>
            </a:p>
          </p:txBody>
        </p:sp>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6146" name="PA-图片 34">
            <a:extLst>
              <a:ext uri="{FF2B5EF4-FFF2-40B4-BE49-F238E27FC236}">
                <a16:creationId xmlns:a16="http://schemas.microsoft.com/office/drawing/2014/main" id="{07E27FC4-D09F-4D90-B904-F1744C9E0C1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D9E1EEAD-409D-4C43-8725-CB05CA56B59F}"/>
              </a:ext>
            </a:extLst>
          </p:cNvPr>
          <p:cNvPicPr>
            <a:picLocks noChangeAspect="1"/>
          </p:cNvPicPr>
          <p:nvPr>
            <p:custDataLst>
              <p:tags r:id="rId2"/>
            </p:custDataLst>
          </p:nvPr>
        </p:nvPicPr>
        <p:blipFill>
          <a:blip r:embed="rId8" cstate="print"/>
          <a:stretch>
            <a:fillRect/>
          </a:stretch>
        </p:blipFill>
        <p:spPr>
          <a:xfrm>
            <a:off x="187325" y="5518150"/>
            <a:ext cx="1128713" cy="1128713"/>
          </a:xfrm>
          <a:prstGeom prst="rect">
            <a:avLst/>
          </a:prstGeom>
        </p:spPr>
      </p:pic>
      <p:pic>
        <p:nvPicPr>
          <p:cNvPr id="6148" name="PA-图片 6">
            <a:extLst>
              <a:ext uri="{FF2B5EF4-FFF2-40B4-BE49-F238E27FC236}">
                <a16:creationId xmlns:a16="http://schemas.microsoft.com/office/drawing/2014/main" id="{DEF33F3B-BFE9-48AC-9AEF-A3DDC99762D1}"/>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A-图片 12">
            <a:extLst>
              <a:ext uri="{FF2B5EF4-FFF2-40B4-BE49-F238E27FC236}">
                <a16:creationId xmlns:a16="http://schemas.microsoft.com/office/drawing/2014/main" id="{1AFEBF98-553B-4190-A715-590FC0E89658}"/>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图片 1">
            <a:extLst>
              <a:ext uri="{FF2B5EF4-FFF2-40B4-BE49-F238E27FC236}">
                <a16:creationId xmlns:a16="http://schemas.microsoft.com/office/drawing/2014/main" id="{5CBB56B4-ACB6-4587-BF6B-EF24F82CC5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7013" y="4291013"/>
            <a:ext cx="821055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文本框 5">
            <a:extLst>
              <a:ext uri="{FF2B5EF4-FFF2-40B4-BE49-F238E27FC236}">
                <a16:creationId xmlns:a16="http://schemas.microsoft.com/office/drawing/2014/main" id="{12261C8B-8DEA-4D3C-BD36-EBC54D5FF842}"/>
              </a:ext>
            </a:extLst>
          </p:cNvPr>
          <p:cNvSpPr txBox="1">
            <a:spLocks noChangeArrowheads="1"/>
          </p:cNvSpPr>
          <p:nvPr/>
        </p:nvSpPr>
        <p:spPr bwMode="auto">
          <a:xfrm>
            <a:off x="1598613" y="1025525"/>
            <a:ext cx="91344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SEQ+:</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zh-CN"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调整</a:t>
            </a:r>
            <a:r>
              <a:rPr kumimoji="0" lang="en-US" altLang="zh-CN"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SEQ</a:t>
            </a:r>
            <a:r>
              <a:rPr kumimoji="0" lang="zh-CN" altLang="zh-CN"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中五个阶段的顺序，使得更新（程序计数器）</a:t>
            </a:r>
            <a:r>
              <a:rPr kumimoji="0" lang="en-US" altLang="zh-CN"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PC</a:t>
            </a:r>
            <a:r>
              <a:rPr kumimoji="0" lang="zh-CN" altLang="zh-CN"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阶段在一个时钟周期开始时执行，而不是结束时才执行</a:t>
            </a:r>
            <a:r>
              <a:rPr kumimoji="0" lang="zh-CN"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。只需要对整体硬件结构做最小的改动，对于流水线阶段中的活动的时序，它能工作得更好。我们称这种修改过的设计为“</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SEQ+</a:t>
            </a:r>
            <a:r>
              <a:rPr kumimoji="0" lang="zh-CN"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152" name="PA-文本框 6">
            <a:extLst>
              <a:ext uri="{FF2B5EF4-FFF2-40B4-BE49-F238E27FC236}">
                <a16:creationId xmlns:a16="http://schemas.microsoft.com/office/drawing/2014/main" id="{02BF0249-6F29-4A5B-996E-F3D3DB1879E0}"/>
              </a:ext>
            </a:extLst>
          </p:cNvPr>
          <p:cNvSpPr txBox="1">
            <a:spLocks noChangeArrowheads="1"/>
          </p:cNvSpPr>
          <p:nvPr>
            <p:custDataLst>
              <p:tags r:id="rId5"/>
            </p:custDataLst>
          </p:nvPr>
        </p:nvSpPr>
        <p:spPr bwMode="auto">
          <a:xfrm>
            <a:off x="1820863" y="114300"/>
            <a:ext cx="4976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4.5.1 SEQ+</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：重新安排计算阶段</a:t>
            </a:r>
          </a:p>
        </p:txBody>
      </p:sp>
      <p:sp>
        <p:nvSpPr>
          <p:cNvPr id="6153" name="文本框 16">
            <a:extLst>
              <a:ext uri="{FF2B5EF4-FFF2-40B4-BE49-F238E27FC236}">
                <a16:creationId xmlns:a16="http://schemas.microsoft.com/office/drawing/2014/main" id="{9AEAF87C-BF3A-4D72-BC79-6B219A7689EA}"/>
              </a:ext>
            </a:extLst>
          </p:cNvPr>
          <p:cNvSpPr txBox="1">
            <a:spLocks noChangeArrowheads="1"/>
          </p:cNvSpPr>
          <p:nvPr/>
        </p:nvSpPr>
        <p:spPr bwMode="auto">
          <a:xfrm>
            <a:off x="1497013" y="2690813"/>
            <a:ext cx="91344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如下图所示，</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SEQ</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中，</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PC</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计算发生在时钟周期结束的时候，根据当前时钟周期内计算出的信号值来计算</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PC</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寄存器的新值。而在</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SEQ+</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中，我们创建状态寄存器来保存在一条指令执行过程中计算出的信号。然后，当一个新的时钟周期开始时，这些信号值通过同样的逻辑来计算当前指令的</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PC</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5" name="PA-Graphic 4" descr="瓢虫">
            <a:extLst>
              <a:ext uri="{FF2B5EF4-FFF2-40B4-BE49-F238E27FC236}">
                <a16:creationId xmlns:a16="http://schemas.microsoft.com/office/drawing/2014/main" id="{D561135F-DD1A-42FA-B144-8A662A4E867B}"/>
              </a:ext>
            </a:extLst>
          </p:cNvPr>
          <p:cNvPicPr>
            <a:picLocks noChangeAspect="1"/>
          </p:cNvPicPr>
          <p:nvPr>
            <p:custDataLst>
              <p:tags r:id="rId1"/>
            </p:custDataLst>
          </p:nvPr>
        </p:nvPicPr>
        <p:blipFill>
          <a:blip r:embed="rId6" cstate="print"/>
          <a:stretch>
            <a:fillRect/>
          </a:stretch>
        </p:blipFill>
        <p:spPr>
          <a:xfrm>
            <a:off x="187325" y="5518150"/>
            <a:ext cx="1128713" cy="1128713"/>
          </a:xfrm>
          <a:prstGeom prst="rect">
            <a:avLst/>
          </a:prstGeom>
        </p:spPr>
      </p:pic>
      <p:pic>
        <p:nvPicPr>
          <p:cNvPr id="7171" name="PA-图片 6">
            <a:extLst>
              <a:ext uri="{FF2B5EF4-FFF2-40B4-BE49-F238E27FC236}">
                <a16:creationId xmlns:a16="http://schemas.microsoft.com/office/drawing/2014/main" id="{144406A2-2DC5-4897-8FAE-69637E8084BA}"/>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A-图片 12">
            <a:extLst>
              <a:ext uri="{FF2B5EF4-FFF2-40B4-BE49-F238E27FC236}">
                <a16:creationId xmlns:a16="http://schemas.microsoft.com/office/drawing/2014/main" id="{76A788AB-C77F-441E-BC33-B96B253DA63B}"/>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PA-文本框 6">
            <a:extLst>
              <a:ext uri="{FF2B5EF4-FFF2-40B4-BE49-F238E27FC236}">
                <a16:creationId xmlns:a16="http://schemas.microsoft.com/office/drawing/2014/main" id="{7C57B9A3-FC3F-46F4-819E-41D1BDA5C8F5}"/>
              </a:ext>
            </a:extLst>
          </p:cNvPr>
          <p:cNvSpPr txBox="1">
            <a:spLocks noChangeArrowheads="1"/>
          </p:cNvSpPr>
          <p:nvPr>
            <p:custDataLst>
              <p:tags r:id="rId4"/>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4.5.2 </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插入流水线寄存器</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endParaRPr>
          </a:p>
        </p:txBody>
      </p:sp>
      <p:pic>
        <p:nvPicPr>
          <p:cNvPr id="7174" name="图片 3">
            <a:extLst>
              <a:ext uri="{FF2B5EF4-FFF2-40B4-BE49-F238E27FC236}">
                <a16:creationId xmlns:a16="http://schemas.microsoft.com/office/drawing/2014/main" id="{0C2B8A8A-6806-48ED-9431-9A2CFEA9CC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7675" y="0"/>
            <a:ext cx="52784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6">
            <a:extLst>
              <a:ext uri="{FF2B5EF4-FFF2-40B4-BE49-F238E27FC236}">
                <a16:creationId xmlns:a16="http://schemas.microsoft.com/office/drawing/2014/main" id="{534E8DF5-B8AF-4259-953F-DEAEB20B74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13" y="1827213"/>
            <a:ext cx="71056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图片 7">
            <a:extLst>
              <a:ext uri="{FF2B5EF4-FFF2-40B4-BE49-F238E27FC236}">
                <a16:creationId xmlns:a16="http://schemas.microsoft.com/office/drawing/2014/main" id="{0347699F-6725-411C-9BEB-5C3942F7B0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850" y="2987675"/>
            <a:ext cx="69865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8FD54DA-8671-4264-9118-E08B7A5C8F5C}"/>
              </a:ext>
            </a:extLst>
          </p:cNvPr>
          <p:cNvSpPr/>
          <p:nvPr/>
        </p:nvSpPr>
        <p:spPr>
          <a:xfrm>
            <a:off x="3924300" y="3267075"/>
            <a:ext cx="1154113" cy="2492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8119D5BD-6B62-46FA-8ADA-04346B5A5656}"/>
              </a:ext>
            </a:extLst>
          </p:cNvPr>
          <p:cNvSpPr/>
          <p:nvPr/>
        </p:nvSpPr>
        <p:spPr>
          <a:xfrm>
            <a:off x="1695450" y="1927225"/>
            <a:ext cx="931863" cy="2825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5" name="PA-Graphic 4" descr="瓢虫">
            <a:extLst>
              <a:ext uri="{FF2B5EF4-FFF2-40B4-BE49-F238E27FC236}">
                <a16:creationId xmlns:a16="http://schemas.microsoft.com/office/drawing/2014/main" id="{97BFB3C4-75BC-44D1-8D35-E843F562B129}"/>
              </a:ext>
            </a:extLst>
          </p:cNvPr>
          <p:cNvPicPr>
            <a:picLocks noChangeAspect="1"/>
          </p:cNvPicPr>
          <p:nvPr>
            <p:custDataLst>
              <p:tags r:id="rId1"/>
            </p:custDataLst>
          </p:nvPr>
        </p:nvPicPr>
        <p:blipFill>
          <a:blip r:embed="rId4" cstate="print"/>
          <a:stretch>
            <a:fillRect/>
          </a:stretch>
        </p:blipFill>
        <p:spPr>
          <a:xfrm>
            <a:off x="187325" y="5518150"/>
            <a:ext cx="1128713" cy="1128713"/>
          </a:xfrm>
          <a:prstGeom prst="rect">
            <a:avLst/>
          </a:prstGeom>
        </p:spPr>
      </p:pic>
      <p:pic>
        <p:nvPicPr>
          <p:cNvPr id="8195" name="PA-图片 6">
            <a:extLst>
              <a:ext uri="{FF2B5EF4-FFF2-40B4-BE49-F238E27FC236}">
                <a16:creationId xmlns:a16="http://schemas.microsoft.com/office/drawing/2014/main" id="{DB4BEA76-F2EC-4E14-AD7F-94E0E9210CC1}"/>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2">
            <a:extLst>
              <a:ext uri="{FF2B5EF4-FFF2-40B4-BE49-F238E27FC236}">
                <a16:creationId xmlns:a16="http://schemas.microsoft.com/office/drawing/2014/main" id="{D40BF088-42F7-4287-A597-B7438B8929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3988" y="0"/>
            <a:ext cx="56880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图片 6">
            <a:extLst>
              <a:ext uri="{FF2B5EF4-FFF2-40B4-BE49-F238E27FC236}">
                <a16:creationId xmlns:a16="http://schemas.microsoft.com/office/drawing/2014/main" id="{1178E4DE-0A9D-4D1C-A885-CB7669B132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327400"/>
            <a:ext cx="6503988"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图片 7">
            <a:extLst>
              <a:ext uri="{FF2B5EF4-FFF2-40B4-BE49-F238E27FC236}">
                <a16:creationId xmlns:a16="http://schemas.microsoft.com/office/drawing/2014/main" id="{9834E564-003E-4B4A-B891-AD89EA0CCD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 y="1979613"/>
            <a:ext cx="6396038"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9218" name="PA-图片 34">
            <a:extLst>
              <a:ext uri="{FF2B5EF4-FFF2-40B4-BE49-F238E27FC236}">
                <a16:creationId xmlns:a16="http://schemas.microsoft.com/office/drawing/2014/main" id="{BE1DB82B-BC37-4A11-AD58-B2FF8D5AEACE}"/>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A39FAC2B-2C22-49C0-9CA1-6AA51762697E}"/>
              </a:ext>
            </a:extLst>
          </p:cNvPr>
          <p:cNvPicPr>
            <a:picLocks noChangeAspect="1"/>
          </p:cNvPicPr>
          <p:nvPr>
            <p:custDataLst>
              <p:tags r:id="rId2"/>
            </p:custDataLst>
          </p:nvPr>
        </p:nvPicPr>
        <p:blipFill>
          <a:blip r:embed="rId8" cstate="print"/>
          <a:stretch>
            <a:fillRect/>
          </a:stretch>
        </p:blipFill>
        <p:spPr>
          <a:xfrm>
            <a:off x="187325" y="5518150"/>
            <a:ext cx="1128713" cy="1128713"/>
          </a:xfrm>
          <a:prstGeom prst="rect">
            <a:avLst/>
          </a:prstGeom>
        </p:spPr>
      </p:pic>
      <p:pic>
        <p:nvPicPr>
          <p:cNvPr id="9220" name="PA-图片 6">
            <a:extLst>
              <a:ext uri="{FF2B5EF4-FFF2-40B4-BE49-F238E27FC236}">
                <a16:creationId xmlns:a16="http://schemas.microsoft.com/office/drawing/2014/main" id="{B99D3EB1-63FA-4F8A-84AC-275782B6C2B4}"/>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A-图片 12">
            <a:extLst>
              <a:ext uri="{FF2B5EF4-FFF2-40B4-BE49-F238E27FC236}">
                <a16:creationId xmlns:a16="http://schemas.microsoft.com/office/drawing/2014/main" id="{4B8D9A0F-2BFB-4FB2-92C8-1C7485B21A0B}"/>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PA-文本框 6">
            <a:extLst>
              <a:ext uri="{FF2B5EF4-FFF2-40B4-BE49-F238E27FC236}">
                <a16:creationId xmlns:a16="http://schemas.microsoft.com/office/drawing/2014/main" id="{47CE5601-E622-40AB-B5B8-F9B593C3C18C}"/>
              </a:ext>
            </a:extLst>
          </p:cNvPr>
          <p:cNvSpPr txBox="1">
            <a:spLocks noChangeArrowheads="1"/>
          </p:cNvSpPr>
          <p:nvPr>
            <p:custDataLst>
              <p:tags r:id="rId5"/>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4.5.3 </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对信号进行排列和标号</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endParaRPr>
          </a:p>
        </p:txBody>
      </p:sp>
      <p:pic>
        <p:nvPicPr>
          <p:cNvPr id="9223" name="图片 3">
            <a:extLst>
              <a:ext uri="{FF2B5EF4-FFF2-40B4-BE49-F238E27FC236}">
                <a16:creationId xmlns:a16="http://schemas.microsoft.com/office/drawing/2014/main" id="{D297580B-0613-43A7-9AE6-22CDD5CF3E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944563"/>
            <a:ext cx="91440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图片 6">
            <a:extLst>
              <a:ext uri="{FF2B5EF4-FFF2-40B4-BE49-F238E27FC236}">
                <a16:creationId xmlns:a16="http://schemas.microsoft.com/office/drawing/2014/main" id="{154B6ACA-6C82-4189-A301-D836B61DDA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3030538"/>
            <a:ext cx="922972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022FBFF-9CCF-48DB-9420-CDC91AB78083}"/>
              </a:ext>
            </a:extLst>
          </p:cNvPr>
          <p:cNvSpPr/>
          <p:nvPr/>
        </p:nvSpPr>
        <p:spPr>
          <a:xfrm>
            <a:off x="2706688" y="3429000"/>
            <a:ext cx="4090987" cy="3365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6" name="直接连接符 5">
            <a:extLst>
              <a:ext uri="{FF2B5EF4-FFF2-40B4-BE49-F238E27FC236}">
                <a16:creationId xmlns:a16="http://schemas.microsoft.com/office/drawing/2014/main" id="{B3CFA906-3EB6-4EDB-AD1A-1F7CD4DE3707}"/>
              </a:ext>
            </a:extLst>
          </p:cNvPr>
          <p:cNvCxnSpPr/>
          <p:nvPr/>
        </p:nvCxnSpPr>
        <p:spPr>
          <a:xfrm>
            <a:off x="3657600" y="4046538"/>
            <a:ext cx="69262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2AA9D36-E1FC-4C06-BE8B-ADC69D261088}"/>
              </a:ext>
            </a:extLst>
          </p:cNvPr>
          <p:cNvCxnSpPr/>
          <p:nvPr/>
        </p:nvCxnSpPr>
        <p:spPr>
          <a:xfrm>
            <a:off x="1601788" y="4391025"/>
            <a:ext cx="2190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0242" name="PA-图片 34">
            <a:extLst>
              <a:ext uri="{FF2B5EF4-FFF2-40B4-BE49-F238E27FC236}">
                <a16:creationId xmlns:a16="http://schemas.microsoft.com/office/drawing/2014/main" id="{B6D37A00-4374-43AA-9467-8639D50D6919}"/>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C963BF2B-5DCB-4EB1-BE93-BBF0089D99B5}"/>
              </a:ext>
            </a:extLst>
          </p:cNvPr>
          <p:cNvPicPr>
            <a:picLocks noChangeAspect="1"/>
          </p:cNvPicPr>
          <p:nvPr>
            <p:custDataLst>
              <p:tags r:id="rId2"/>
            </p:custDataLst>
          </p:nvPr>
        </p:nvPicPr>
        <p:blipFill>
          <a:blip r:embed="rId9" cstate="print"/>
          <a:stretch>
            <a:fillRect/>
          </a:stretch>
        </p:blipFill>
        <p:spPr>
          <a:xfrm>
            <a:off x="187325" y="5518150"/>
            <a:ext cx="1128713" cy="1128713"/>
          </a:xfrm>
          <a:prstGeom prst="rect">
            <a:avLst/>
          </a:prstGeom>
        </p:spPr>
      </p:pic>
      <p:pic>
        <p:nvPicPr>
          <p:cNvPr id="10244" name="PA-图片 6">
            <a:extLst>
              <a:ext uri="{FF2B5EF4-FFF2-40B4-BE49-F238E27FC236}">
                <a16:creationId xmlns:a16="http://schemas.microsoft.com/office/drawing/2014/main" id="{27F2DFB6-CDDD-45FD-8CE2-019DDFF98B5B}"/>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A-图片 12">
            <a:extLst>
              <a:ext uri="{FF2B5EF4-FFF2-40B4-BE49-F238E27FC236}">
                <a16:creationId xmlns:a16="http://schemas.microsoft.com/office/drawing/2014/main" id="{714BAB42-485A-49CC-B2A2-6FF1F65766DF}"/>
              </a:ext>
            </a:extLst>
          </p:cNvPr>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PA-文本框 6">
            <a:extLst>
              <a:ext uri="{FF2B5EF4-FFF2-40B4-BE49-F238E27FC236}">
                <a16:creationId xmlns:a16="http://schemas.microsoft.com/office/drawing/2014/main" id="{9C00B493-9C0C-4B46-90F0-B6C346967A80}"/>
              </a:ext>
            </a:extLst>
          </p:cNvPr>
          <p:cNvSpPr txBox="1">
            <a:spLocks noChangeArrowheads="1"/>
          </p:cNvSpPr>
          <p:nvPr>
            <p:custDataLst>
              <p:tags r:id="rId5"/>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4.5.3 </a:t>
            </a:r>
            <a:r>
              <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对信号进行排列和标号</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pic>
        <p:nvPicPr>
          <p:cNvPr id="10247" name="图片 1">
            <a:extLst>
              <a:ext uri="{FF2B5EF4-FFF2-40B4-BE49-F238E27FC236}">
                <a16:creationId xmlns:a16="http://schemas.microsoft.com/office/drawing/2014/main" id="{41DAFB39-821F-47A4-A1D5-6389064A80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4950" y="3703638"/>
            <a:ext cx="91821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图片 2">
            <a:extLst>
              <a:ext uri="{FF2B5EF4-FFF2-40B4-BE49-F238E27FC236}">
                <a16:creationId xmlns:a16="http://schemas.microsoft.com/office/drawing/2014/main" id="{EAD3CCCA-3BC2-467D-870B-1A1826FECF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7350" y="1214438"/>
            <a:ext cx="88773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2290" name="PA-图片 34">
            <a:extLst>
              <a:ext uri="{FF2B5EF4-FFF2-40B4-BE49-F238E27FC236}">
                <a16:creationId xmlns:a16="http://schemas.microsoft.com/office/drawing/2014/main" id="{A9DA192B-D33B-430B-84D4-99E77A78909A}"/>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588AAB4B-8B79-4384-BB71-3F347B9CBA07}"/>
              </a:ext>
            </a:extLst>
          </p:cNvPr>
          <p:cNvPicPr>
            <a:picLocks noChangeAspect="1"/>
          </p:cNvPicPr>
          <p:nvPr>
            <p:custDataLst>
              <p:tags r:id="rId2"/>
            </p:custDataLst>
          </p:nvPr>
        </p:nvPicPr>
        <p:blipFill>
          <a:blip r:embed="rId8" cstate="print"/>
          <a:stretch>
            <a:fillRect/>
          </a:stretch>
        </p:blipFill>
        <p:spPr>
          <a:xfrm>
            <a:off x="246063" y="5518150"/>
            <a:ext cx="1128712" cy="1128713"/>
          </a:xfrm>
          <a:prstGeom prst="rect">
            <a:avLst/>
          </a:prstGeom>
        </p:spPr>
      </p:pic>
      <p:pic>
        <p:nvPicPr>
          <p:cNvPr id="12292" name="PA-图片 6">
            <a:extLst>
              <a:ext uri="{FF2B5EF4-FFF2-40B4-BE49-F238E27FC236}">
                <a16:creationId xmlns:a16="http://schemas.microsoft.com/office/drawing/2014/main" id="{F5E129E0-8280-4723-99E3-136CDA5B5C29}"/>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A-图片 12">
            <a:extLst>
              <a:ext uri="{FF2B5EF4-FFF2-40B4-BE49-F238E27FC236}">
                <a16:creationId xmlns:a16="http://schemas.microsoft.com/office/drawing/2014/main" id="{99C8EDC0-1332-4A87-8229-DBB144FB6BFB}"/>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PA-文本框 6">
            <a:extLst>
              <a:ext uri="{FF2B5EF4-FFF2-40B4-BE49-F238E27FC236}">
                <a16:creationId xmlns:a16="http://schemas.microsoft.com/office/drawing/2014/main" id="{ECCE5DB7-A09A-45F7-9003-84EDF6DB54E0}"/>
              </a:ext>
            </a:extLst>
          </p:cNvPr>
          <p:cNvSpPr txBox="1">
            <a:spLocks noChangeArrowheads="1"/>
          </p:cNvSpPr>
          <p:nvPr>
            <p:custDataLst>
              <p:tags r:id="rId5"/>
            </p:custDataLst>
          </p:nvPr>
        </p:nvSpPr>
        <p:spPr bwMode="auto">
          <a:xfrm>
            <a:off x="1820863" y="114300"/>
            <a:ext cx="497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4.5.4 </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预测下一个</a:t>
            </a:r>
            <a:r>
              <a:rPr kumimoji="0" lang="en-US" altLang="zh-CN"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PC</a:t>
            </a:r>
            <a:endPar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pic>
        <p:nvPicPr>
          <p:cNvPr id="12295" name="图片 7">
            <a:extLst>
              <a:ext uri="{FF2B5EF4-FFF2-40B4-BE49-F238E27FC236}">
                <a16:creationId xmlns:a16="http://schemas.microsoft.com/office/drawing/2014/main" id="{991E3A0E-DC3E-4E40-B0C6-1EDA060810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4775" y="962025"/>
            <a:ext cx="9115425"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图片 8">
            <a:extLst>
              <a:ext uri="{FF2B5EF4-FFF2-40B4-BE49-F238E27FC236}">
                <a16:creationId xmlns:a16="http://schemas.microsoft.com/office/drawing/2014/main" id="{3E29BE54-149F-412B-A91D-E95AD052C0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4775" y="3213100"/>
            <a:ext cx="90868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5BFCB6B2-7E0C-4364-91A4-5C6A5A977C43}"/>
              </a:ext>
            </a:extLst>
          </p:cNvPr>
          <p:cNvCxnSpPr/>
          <p:nvPr/>
        </p:nvCxnSpPr>
        <p:spPr>
          <a:xfrm>
            <a:off x="8066088" y="1314450"/>
            <a:ext cx="23177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108D5FE-B411-4A6B-A0FE-EC11373C5416}"/>
              </a:ext>
            </a:extLst>
          </p:cNvPr>
          <p:cNvCxnSpPr/>
          <p:nvPr/>
        </p:nvCxnSpPr>
        <p:spPr>
          <a:xfrm>
            <a:off x="1374775" y="1630363"/>
            <a:ext cx="89820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541430B-9982-47E0-86FF-B5F72ACD7F32}"/>
              </a:ext>
            </a:extLst>
          </p:cNvPr>
          <p:cNvCxnSpPr/>
          <p:nvPr/>
        </p:nvCxnSpPr>
        <p:spPr>
          <a:xfrm>
            <a:off x="1374775" y="1965325"/>
            <a:ext cx="90090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B7AB91F-9306-46CB-991E-5D180665AD98}"/>
              </a:ext>
            </a:extLst>
          </p:cNvPr>
          <p:cNvCxnSpPr/>
          <p:nvPr/>
        </p:nvCxnSpPr>
        <p:spPr>
          <a:xfrm>
            <a:off x="1374775" y="2290763"/>
            <a:ext cx="58769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6" name="PA-图片 34"/>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r="63589" b="24554"/>
          <a:stretch>
            <a:fillRect/>
          </a:stretch>
        </p:blipFill>
        <p:spPr>
          <a:xfrm rot="16200000">
            <a:off x="10876228" y="4120945"/>
            <a:ext cx="1553182" cy="4080725"/>
          </a:xfrm>
          <a:prstGeom prst="rect">
            <a:avLst/>
          </a:prstGeom>
        </p:spPr>
      </p:pic>
      <p:pic>
        <p:nvPicPr>
          <p:cNvPr id="5" name="PA-Graphic 4" descr="瓢虫"/>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5" name="PA-图片 12"/>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sp>
        <p:nvSpPr>
          <p:cNvPr id="16" name="PA-文本框 6"/>
          <p:cNvSpPr txBox="1"/>
          <p:nvPr>
            <p:custDataLst>
              <p:tags r:id="rId5"/>
            </p:custDataLst>
          </p:nvPr>
        </p:nvSpPr>
        <p:spPr>
          <a:xfrm>
            <a:off x="1821258" y="114082"/>
            <a:ext cx="4976706" cy="460375"/>
          </a:xfrm>
          <a:prstGeom prst="rect">
            <a:avLst/>
          </a:prstGeom>
          <a:noFill/>
        </p:spPr>
        <p:txBody>
          <a:bodyPr wrap="square" rtlCol="0">
            <a:spAutoFit/>
          </a:bodyPr>
          <a:lstStyle/>
          <a:p>
            <a:pPr algn="ctr"/>
            <a:r>
              <a:rPr lang="zh-CN" altLang="en-US" sz="2400">
                <a:sym typeface="+mn-ea"/>
              </a:rPr>
              <a:t>本章背景及任务：</a:t>
            </a:r>
            <a:endParaRPr lang="zh-CN" altLang="en-US" sz="2400" dirty="0">
              <a:latin typeface="思源黑体 CN Medium" panose="020B0600000000000000" pitchFamily="34" charset="-122"/>
              <a:ea typeface="思源黑体 CN Medium" panose="020B0600000000000000" pitchFamily="34" charset="-122"/>
            </a:endParaRPr>
          </a:p>
        </p:txBody>
      </p:sp>
      <p:pic>
        <p:nvPicPr>
          <p:cNvPr id="3" name="图片 2"/>
          <p:cNvPicPr>
            <a:picLocks noChangeAspect="1"/>
          </p:cNvPicPr>
          <p:nvPr/>
        </p:nvPicPr>
        <p:blipFill>
          <a:blip r:embed="rId11"/>
          <a:stretch>
            <a:fillRect/>
          </a:stretch>
        </p:blipFill>
        <p:spPr>
          <a:xfrm>
            <a:off x="1821180" y="868045"/>
            <a:ext cx="10323830" cy="4074160"/>
          </a:xfrm>
          <a:prstGeom prst="rect">
            <a:avLst/>
          </a:prstGeom>
        </p:spPr>
      </p:pic>
      <p:sp>
        <p:nvSpPr>
          <p:cNvPr id="7" name="文本框 6"/>
          <p:cNvSpPr txBox="1"/>
          <p:nvPr/>
        </p:nvSpPr>
        <p:spPr>
          <a:xfrm>
            <a:off x="825500" y="868045"/>
            <a:ext cx="995680" cy="583565"/>
          </a:xfrm>
          <a:prstGeom prst="rect">
            <a:avLst/>
          </a:prstGeom>
          <a:noFill/>
        </p:spPr>
        <p:txBody>
          <a:bodyPr wrap="none" rtlCol="0">
            <a:spAutoFit/>
          </a:bodyPr>
          <a:lstStyle/>
          <a:p>
            <a:pPr algn="ctr"/>
            <a:r>
              <a:rPr lang="zh-CN" altLang="en-US" sz="3200" b="1">
                <a:solidFill>
                  <a:schemeClr val="accent1"/>
                </a:solidFill>
                <a:effectLst>
                  <a:outerShdw blurRad="38100" dist="25400" dir="5400000" algn="ctr" rotWithShape="0">
                    <a:srgbClr val="6E747A">
                      <a:alpha val="43000"/>
                    </a:srgbClr>
                  </a:outerShdw>
                </a:effectLst>
                <a:sym typeface="+mn-ea"/>
              </a:rPr>
              <a:t>背景</a:t>
            </a:r>
            <a:endParaRPr lang="zh-CN" altLang="en-US" sz="3200" b="1">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825500" y="4933950"/>
            <a:ext cx="995680" cy="583565"/>
          </a:xfrm>
          <a:prstGeom prst="rect">
            <a:avLst/>
          </a:prstGeom>
          <a:noFill/>
        </p:spPr>
        <p:txBody>
          <a:bodyPr wrap="square" rtlCol="0">
            <a:spAutoFit/>
          </a:bodyPr>
          <a:lstStyle/>
          <a:p>
            <a:pPr algn="ctr"/>
            <a:r>
              <a:rPr lang="zh-CN" altLang="en-US" sz="3200" b="1">
                <a:solidFill>
                  <a:schemeClr val="accent1"/>
                </a:solidFill>
                <a:effectLst>
                  <a:outerShdw blurRad="38100" dist="25400" dir="5400000" algn="ctr" rotWithShape="0">
                    <a:srgbClr val="6E747A">
                      <a:alpha val="43000"/>
                    </a:srgbClr>
                  </a:outerShdw>
                </a:effectLst>
              </a:rPr>
              <a:t>任务</a:t>
            </a:r>
          </a:p>
        </p:txBody>
      </p:sp>
      <p:sp>
        <p:nvSpPr>
          <p:cNvPr id="9" name="文本框 8"/>
          <p:cNvSpPr txBox="1"/>
          <p:nvPr/>
        </p:nvSpPr>
        <p:spPr>
          <a:xfrm>
            <a:off x="1921510" y="5125720"/>
            <a:ext cx="9190355" cy="1014730"/>
          </a:xfrm>
          <a:prstGeom prst="rect">
            <a:avLst/>
          </a:prstGeom>
          <a:noFill/>
        </p:spPr>
        <p:txBody>
          <a:bodyPr wrap="square" rtlCol="0">
            <a:spAutoFit/>
          </a:bodyPr>
          <a:lstStyle/>
          <a:p>
            <a:r>
              <a:rPr lang="zh-CN" altLang="en-US" sz="2000" b="1">
                <a:latin typeface="仿宋" panose="02010609060101010101" charset="-122"/>
                <a:ea typeface="仿宋" panose="02010609060101010101" charset="-122"/>
                <a:cs typeface="仿宋" panose="02010609060101010101" charset="-122"/>
                <a:sym typeface="+mn-ea"/>
              </a:rPr>
              <a:t>本章将简要介绍处理器硬件的设计。我们将研究一个硬件系统执行某种</a:t>
            </a:r>
            <a:r>
              <a:rPr lang="en-US" altLang="zh-CN" sz="2000" b="1">
                <a:latin typeface="仿宋" panose="02010609060101010101" charset="-122"/>
                <a:ea typeface="仿宋" panose="02010609060101010101" charset="-122"/>
                <a:cs typeface="仿宋" panose="02010609060101010101" charset="-122"/>
                <a:sym typeface="+mn-ea"/>
              </a:rPr>
              <a:t>ISA</a:t>
            </a:r>
            <a:r>
              <a:rPr lang="zh-CN" altLang="en-US" sz="2000" b="1">
                <a:latin typeface="仿宋" panose="02010609060101010101" charset="-122"/>
                <a:ea typeface="仿宋" panose="02010609060101010101" charset="-122"/>
                <a:cs typeface="仿宋" panose="02010609060101010101" charset="-122"/>
                <a:sym typeface="+mn-ea"/>
              </a:rPr>
              <a:t>指令的方式。这会让我们更好的理解计算机是如何工作的。</a:t>
            </a:r>
            <a:endParaRPr lang="zh-CN" altLang="en-US" sz="2000" b="1">
              <a:latin typeface="仿宋" panose="02010609060101010101" charset="-122"/>
              <a:ea typeface="仿宋" panose="02010609060101010101" charset="-122"/>
              <a:cs typeface="仿宋" panose="02010609060101010101" charset="-122"/>
            </a:endParaRPr>
          </a:p>
          <a:p>
            <a:endParaRPr lang="zh-CN" altLang="en-US" sz="2000" b="1">
              <a:latin typeface="仿宋" panose="02010609060101010101" charset="-122"/>
              <a:ea typeface="仿宋" panose="02010609060101010101" charset="-122"/>
              <a:cs typeface="仿宋"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3314" name="PA-图片 34">
            <a:extLst>
              <a:ext uri="{FF2B5EF4-FFF2-40B4-BE49-F238E27FC236}">
                <a16:creationId xmlns:a16="http://schemas.microsoft.com/office/drawing/2014/main" id="{60F0F3DB-135E-4418-BF87-D4060FBC0449}"/>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A44D8CBC-F6BA-4678-BD75-6A0A43B80041}"/>
              </a:ext>
            </a:extLst>
          </p:cNvPr>
          <p:cNvPicPr>
            <a:picLocks noChangeAspect="1"/>
          </p:cNvPicPr>
          <p:nvPr>
            <p:custDataLst>
              <p:tags r:id="rId2"/>
            </p:custDataLst>
          </p:nvPr>
        </p:nvPicPr>
        <p:blipFill>
          <a:blip r:embed="rId8" cstate="print"/>
          <a:stretch>
            <a:fillRect/>
          </a:stretch>
        </p:blipFill>
        <p:spPr>
          <a:xfrm>
            <a:off x="187325" y="5518150"/>
            <a:ext cx="1128713" cy="1128713"/>
          </a:xfrm>
          <a:prstGeom prst="rect">
            <a:avLst/>
          </a:prstGeom>
        </p:spPr>
      </p:pic>
      <p:pic>
        <p:nvPicPr>
          <p:cNvPr id="13316" name="PA-图片 6">
            <a:extLst>
              <a:ext uri="{FF2B5EF4-FFF2-40B4-BE49-F238E27FC236}">
                <a16:creationId xmlns:a16="http://schemas.microsoft.com/office/drawing/2014/main" id="{68C9AA0A-B37C-4A56-964A-293A6DFCEA43}"/>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A-图片 12">
            <a:extLst>
              <a:ext uri="{FF2B5EF4-FFF2-40B4-BE49-F238E27FC236}">
                <a16:creationId xmlns:a16="http://schemas.microsoft.com/office/drawing/2014/main" id="{F87616A0-4BA2-4A2C-AB4D-DDE0D67EFC5F}"/>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PA-文本框 6">
            <a:extLst>
              <a:ext uri="{FF2B5EF4-FFF2-40B4-BE49-F238E27FC236}">
                <a16:creationId xmlns:a16="http://schemas.microsoft.com/office/drawing/2014/main" id="{2CAE376C-93CB-4448-A641-A2A3424A15D3}"/>
              </a:ext>
            </a:extLst>
          </p:cNvPr>
          <p:cNvSpPr txBox="1">
            <a:spLocks noChangeArrowheads="1"/>
          </p:cNvSpPr>
          <p:nvPr>
            <p:custDataLst>
              <p:tags r:id="rId5"/>
            </p:custDataLst>
          </p:nvPr>
        </p:nvSpPr>
        <p:spPr bwMode="auto">
          <a:xfrm>
            <a:off x="1820863" y="114300"/>
            <a:ext cx="497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4.5.5 </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流水线冒险</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pic>
        <p:nvPicPr>
          <p:cNvPr id="13319" name="图片 1">
            <a:extLst>
              <a:ext uri="{FF2B5EF4-FFF2-40B4-BE49-F238E27FC236}">
                <a16:creationId xmlns:a16="http://schemas.microsoft.com/office/drawing/2014/main" id="{8752B37C-8AFB-47A1-9198-B810F4057D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2163" y="682625"/>
            <a:ext cx="7589837" cy="614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文本框 2">
            <a:extLst>
              <a:ext uri="{FF2B5EF4-FFF2-40B4-BE49-F238E27FC236}">
                <a16:creationId xmlns:a16="http://schemas.microsoft.com/office/drawing/2014/main" id="{9EC92C14-0342-45A7-B53E-35F71B1C4DA8}"/>
              </a:ext>
            </a:extLst>
          </p:cNvPr>
          <p:cNvSpPr txBox="1">
            <a:spLocks noChangeArrowheads="1"/>
          </p:cNvSpPr>
          <p:nvPr/>
        </p:nvSpPr>
        <p:spPr bwMode="auto">
          <a:xfrm>
            <a:off x="1484313" y="1192213"/>
            <a:ext cx="1339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流水线冒险</a:t>
            </a:r>
          </a:p>
        </p:txBody>
      </p:sp>
      <p:sp>
        <p:nvSpPr>
          <p:cNvPr id="4" name="右大括号 3">
            <a:extLst>
              <a:ext uri="{FF2B5EF4-FFF2-40B4-BE49-F238E27FC236}">
                <a16:creationId xmlns:a16="http://schemas.microsoft.com/office/drawing/2014/main" id="{0253CE4A-FEEB-495F-98CC-FFC4866CEE88}"/>
              </a:ext>
            </a:extLst>
          </p:cNvPr>
          <p:cNvSpPr/>
          <p:nvPr/>
        </p:nvSpPr>
        <p:spPr>
          <a:xfrm rot="16200000">
            <a:off x="1891506" y="1273969"/>
            <a:ext cx="290513" cy="103187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22" name="文本框 5">
            <a:extLst>
              <a:ext uri="{FF2B5EF4-FFF2-40B4-BE49-F238E27FC236}">
                <a16:creationId xmlns:a16="http://schemas.microsoft.com/office/drawing/2014/main" id="{5805ECF1-946B-4737-A09E-D75F846161C6}"/>
              </a:ext>
            </a:extLst>
          </p:cNvPr>
          <p:cNvSpPr txBox="1">
            <a:spLocks noChangeArrowheads="1"/>
          </p:cNvSpPr>
          <p:nvPr/>
        </p:nvSpPr>
        <p:spPr bwMode="auto">
          <a:xfrm>
            <a:off x="1312863" y="2046288"/>
            <a:ext cx="415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数</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据</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相</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关</a:t>
            </a:r>
          </a:p>
        </p:txBody>
      </p:sp>
      <p:sp>
        <p:nvSpPr>
          <p:cNvPr id="13323" name="文本框 10">
            <a:extLst>
              <a:ext uri="{FF2B5EF4-FFF2-40B4-BE49-F238E27FC236}">
                <a16:creationId xmlns:a16="http://schemas.microsoft.com/office/drawing/2014/main" id="{4F04190F-0ECE-40BB-BFDC-B127D51D5B55}"/>
              </a:ext>
            </a:extLst>
          </p:cNvPr>
          <p:cNvSpPr txBox="1">
            <a:spLocks noChangeArrowheads="1"/>
          </p:cNvSpPr>
          <p:nvPr/>
        </p:nvSpPr>
        <p:spPr bwMode="auto">
          <a:xfrm>
            <a:off x="2336800" y="2046288"/>
            <a:ext cx="4143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控</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制</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相</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关</a:t>
            </a:r>
          </a:p>
        </p:txBody>
      </p:sp>
      <p:sp>
        <p:nvSpPr>
          <p:cNvPr id="13324" name="文本框 11">
            <a:extLst>
              <a:ext uri="{FF2B5EF4-FFF2-40B4-BE49-F238E27FC236}">
                <a16:creationId xmlns:a16="http://schemas.microsoft.com/office/drawing/2014/main" id="{060D5694-1456-4014-8671-F5AEDDDBF575}"/>
              </a:ext>
            </a:extLst>
          </p:cNvPr>
          <p:cNvSpPr txBox="1">
            <a:spLocks noChangeArrowheads="1"/>
          </p:cNvSpPr>
          <p:nvPr/>
        </p:nvSpPr>
        <p:spPr bwMode="auto">
          <a:xfrm>
            <a:off x="1312863" y="3730625"/>
            <a:ext cx="415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数</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据</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冒</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险</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3325" name="文本框 13">
            <a:extLst>
              <a:ext uri="{FF2B5EF4-FFF2-40B4-BE49-F238E27FC236}">
                <a16:creationId xmlns:a16="http://schemas.microsoft.com/office/drawing/2014/main" id="{C313E708-F43E-47CC-9E31-A4A31BECD6E8}"/>
              </a:ext>
            </a:extLst>
          </p:cNvPr>
          <p:cNvSpPr txBox="1">
            <a:spLocks noChangeArrowheads="1"/>
          </p:cNvSpPr>
          <p:nvPr/>
        </p:nvSpPr>
        <p:spPr bwMode="auto">
          <a:xfrm>
            <a:off x="2336800" y="3735388"/>
            <a:ext cx="4143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控</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制</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冒险</a:t>
            </a:r>
            <a:endParaRPr kumimoji="0" lang="en-US"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8" name="直接箭头连接符 7">
            <a:extLst>
              <a:ext uri="{FF2B5EF4-FFF2-40B4-BE49-F238E27FC236}">
                <a16:creationId xmlns:a16="http://schemas.microsoft.com/office/drawing/2014/main" id="{73C6CC11-5922-415D-9883-6F8870FF3100}"/>
              </a:ext>
            </a:extLst>
          </p:cNvPr>
          <p:cNvCxnSpPr>
            <a:stCxn id="13322" idx="2"/>
            <a:endCxn id="13324" idx="0"/>
          </p:cNvCxnSpPr>
          <p:nvPr/>
        </p:nvCxnSpPr>
        <p:spPr>
          <a:xfrm>
            <a:off x="1520825" y="3246438"/>
            <a:ext cx="0" cy="484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FB81B34-F0BF-466D-A0ED-790D5941FBA1}"/>
              </a:ext>
            </a:extLst>
          </p:cNvPr>
          <p:cNvCxnSpPr>
            <a:stCxn id="13323" idx="2"/>
            <a:endCxn id="13325" idx="0"/>
          </p:cNvCxnSpPr>
          <p:nvPr/>
        </p:nvCxnSpPr>
        <p:spPr>
          <a:xfrm flipH="1">
            <a:off x="2543175" y="3246438"/>
            <a:ext cx="1588" cy="488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4338" name="PA-图片 34">
            <a:extLst>
              <a:ext uri="{FF2B5EF4-FFF2-40B4-BE49-F238E27FC236}">
                <a16:creationId xmlns:a16="http://schemas.microsoft.com/office/drawing/2014/main" id="{93F8D6C9-B215-431A-9CBE-A236AB5C5874}"/>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31A82422-9E7C-4042-9F26-E00651708CF2}"/>
              </a:ext>
            </a:extLst>
          </p:cNvPr>
          <p:cNvPicPr>
            <a:picLocks noChangeAspect="1"/>
          </p:cNvPicPr>
          <p:nvPr>
            <p:custDataLst>
              <p:tags r:id="rId2"/>
            </p:custDataLst>
          </p:nvPr>
        </p:nvPicPr>
        <p:blipFill>
          <a:blip r:embed="rId6" cstate="print"/>
          <a:stretch>
            <a:fillRect/>
          </a:stretch>
        </p:blipFill>
        <p:spPr>
          <a:xfrm>
            <a:off x="187325" y="5518150"/>
            <a:ext cx="1128713" cy="1128713"/>
          </a:xfrm>
          <a:prstGeom prst="rect">
            <a:avLst/>
          </a:prstGeom>
        </p:spPr>
      </p:pic>
      <p:pic>
        <p:nvPicPr>
          <p:cNvPr id="14340" name="PA-图片 6">
            <a:extLst>
              <a:ext uri="{FF2B5EF4-FFF2-40B4-BE49-F238E27FC236}">
                <a16:creationId xmlns:a16="http://schemas.microsoft.com/office/drawing/2014/main" id="{BE95C157-C1CB-4F39-8E96-FE919F46B751}"/>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图片 1">
            <a:extLst>
              <a:ext uri="{FF2B5EF4-FFF2-40B4-BE49-F238E27FC236}">
                <a16:creationId xmlns:a16="http://schemas.microsoft.com/office/drawing/2014/main" id="{392F15D4-1463-4140-9D9D-EB407FD113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3100" y="247650"/>
            <a:ext cx="83058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5362" name="PA-图片 34">
            <a:extLst>
              <a:ext uri="{FF2B5EF4-FFF2-40B4-BE49-F238E27FC236}">
                <a16:creationId xmlns:a16="http://schemas.microsoft.com/office/drawing/2014/main" id="{5B5CFFDB-B1C6-4863-9C85-3E7FD62CE1CB}"/>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FFD02882-777D-4E04-9F7B-8E7243C2FCCD}"/>
              </a:ext>
            </a:extLst>
          </p:cNvPr>
          <p:cNvPicPr>
            <a:picLocks noChangeAspect="1"/>
          </p:cNvPicPr>
          <p:nvPr>
            <p:custDataLst>
              <p:tags r:id="rId2"/>
            </p:custDataLst>
          </p:nvPr>
        </p:nvPicPr>
        <p:blipFill>
          <a:blip r:embed="rId6" cstate="print"/>
          <a:stretch>
            <a:fillRect/>
          </a:stretch>
        </p:blipFill>
        <p:spPr>
          <a:xfrm>
            <a:off x="187325" y="5518150"/>
            <a:ext cx="1128713" cy="1128713"/>
          </a:xfrm>
          <a:prstGeom prst="rect">
            <a:avLst/>
          </a:prstGeom>
        </p:spPr>
      </p:pic>
      <p:pic>
        <p:nvPicPr>
          <p:cNvPr id="15364" name="PA-图片 6">
            <a:extLst>
              <a:ext uri="{FF2B5EF4-FFF2-40B4-BE49-F238E27FC236}">
                <a16:creationId xmlns:a16="http://schemas.microsoft.com/office/drawing/2014/main" id="{5E6E44CC-6A0A-45CD-AF2B-677273CF18C2}"/>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2">
            <a:extLst>
              <a:ext uri="{FF2B5EF4-FFF2-40B4-BE49-F238E27FC236}">
                <a16:creationId xmlns:a16="http://schemas.microsoft.com/office/drawing/2014/main" id="{F10493D7-575A-4F4D-B8F5-711C924FDF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4200" y="0"/>
            <a:ext cx="8483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6386" name="PA-图片 34">
            <a:extLst>
              <a:ext uri="{FF2B5EF4-FFF2-40B4-BE49-F238E27FC236}">
                <a16:creationId xmlns:a16="http://schemas.microsoft.com/office/drawing/2014/main" id="{D5EE9ECE-B4B2-4F4C-B6F6-FB6186EF431E}"/>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E62F7894-9E93-4DE2-A6C6-6D92255CD553}"/>
              </a:ext>
            </a:extLst>
          </p:cNvPr>
          <p:cNvPicPr>
            <a:picLocks noChangeAspect="1"/>
          </p:cNvPicPr>
          <p:nvPr>
            <p:custDataLst>
              <p:tags r:id="rId2"/>
            </p:custDataLst>
          </p:nvPr>
        </p:nvPicPr>
        <p:blipFill>
          <a:blip r:embed="rId6" cstate="print"/>
          <a:stretch>
            <a:fillRect/>
          </a:stretch>
        </p:blipFill>
        <p:spPr>
          <a:xfrm>
            <a:off x="187325" y="5518150"/>
            <a:ext cx="1128713" cy="1128713"/>
          </a:xfrm>
          <a:prstGeom prst="rect">
            <a:avLst/>
          </a:prstGeom>
        </p:spPr>
      </p:pic>
      <p:pic>
        <p:nvPicPr>
          <p:cNvPr id="16388" name="PA-图片 6">
            <a:extLst>
              <a:ext uri="{FF2B5EF4-FFF2-40B4-BE49-F238E27FC236}">
                <a16:creationId xmlns:a16="http://schemas.microsoft.com/office/drawing/2014/main" id="{871A9425-F589-4C92-BD33-CB9389CFEB0A}"/>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1">
            <a:extLst>
              <a:ext uri="{FF2B5EF4-FFF2-40B4-BE49-F238E27FC236}">
                <a16:creationId xmlns:a16="http://schemas.microsoft.com/office/drawing/2014/main" id="{5145D52A-B29E-428B-8150-CC9B1D9F30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6038" y="0"/>
            <a:ext cx="9058275" cy="653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7410" name="PA-图片 34">
            <a:extLst>
              <a:ext uri="{FF2B5EF4-FFF2-40B4-BE49-F238E27FC236}">
                <a16:creationId xmlns:a16="http://schemas.microsoft.com/office/drawing/2014/main" id="{8A35F804-0DC8-4429-8E0C-8ED5698F5FF6}"/>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55EFA9E9-D1C8-420A-B6D6-FC648ED412E6}"/>
              </a:ext>
            </a:extLst>
          </p:cNvPr>
          <p:cNvPicPr>
            <a:picLocks noChangeAspect="1"/>
          </p:cNvPicPr>
          <p:nvPr>
            <p:custDataLst>
              <p:tags r:id="rId2"/>
            </p:custDataLst>
          </p:nvPr>
        </p:nvPicPr>
        <p:blipFill>
          <a:blip r:embed="rId6" cstate="print"/>
          <a:stretch>
            <a:fillRect/>
          </a:stretch>
        </p:blipFill>
        <p:spPr>
          <a:xfrm>
            <a:off x="187325" y="5518150"/>
            <a:ext cx="1128713" cy="1128713"/>
          </a:xfrm>
          <a:prstGeom prst="rect">
            <a:avLst/>
          </a:prstGeom>
        </p:spPr>
      </p:pic>
      <p:pic>
        <p:nvPicPr>
          <p:cNvPr id="17412" name="PA-图片 6">
            <a:extLst>
              <a:ext uri="{FF2B5EF4-FFF2-40B4-BE49-F238E27FC236}">
                <a16:creationId xmlns:a16="http://schemas.microsoft.com/office/drawing/2014/main" id="{0C378685-A970-445E-9E14-795763F32AC8}"/>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图片 1">
            <a:extLst>
              <a:ext uri="{FF2B5EF4-FFF2-40B4-BE49-F238E27FC236}">
                <a16:creationId xmlns:a16="http://schemas.microsoft.com/office/drawing/2014/main" id="{1D2DF9FF-F5AE-42B6-B854-2F1666B9D4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0125" y="0"/>
            <a:ext cx="73421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8434" name="PA-图片 34">
            <a:extLst>
              <a:ext uri="{FF2B5EF4-FFF2-40B4-BE49-F238E27FC236}">
                <a16:creationId xmlns:a16="http://schemas.microsoft.com/office/drawing/2014/main" id="{18713BC9-7882-4CDD-92FB-8EC67DED6CB3}"/>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t="63589" r="24554"/>
          <a:stretch>
            <a:fillRect/>
          </a:stretch>
        </p:blipFill>
        <p:spPr bwMode="auto">
          <a:xfrm>
            <a:off x="9612313" y="5384800"/>
            <a:ext cx="40814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A-Graphic 4" descr="瓢虫">
            <a:extLst>
              <a:ext uri="{FF2B5EF4-FFF2-40B4-BE49-F238E27FC236}">
                <a16:creationId xmlns:a16="http://schemas.microsoft.com/office/drawing/2014/main" id="{F7CB5D26-8CDA-4DBD-A8C0-3D09C53FE3AF}"/>
              </a:ext>
            </a:extLst>
          </p:cNvPr>
          <p:cNvPicPr>
            <a:picLocks noChangeAspect="1"/>
          </p:cNvPicPr>
          <p:nvPr>
            <p:custDataLst>
              <p:tags r:id="rId2"/>
            </p:custDataLst>
          </p:nvPr>
        </p:nvPicPr>
        <p:blipFill>
          <a:blip r:embed="rId8" cstate="print"/>
          <a:stretch>
            <a:fillRect/>
          </a:stretch>
        </p:blipFill>
        <p:spPr>
          <a:xfrm>
            <a:off x="187325" y="5518150"/>
            <a:ext cx="1128713" cy="1128713"/>
          </a:xfrm>
          <a:prstGeom prst="rect">
            <a:avLst/>
          </a:prstGeom>
        </p:spPr>
      </p:pic>
      <p:pic>
        <p:nvPicPr>
          <p:cNvPr id="18436" name="PA-图片 6">
            <a:extLst>
              <a:ext uri="{FF2B5EF4-FFF2-40B4-BE49-F238E27FC236}">
                <a16:creationId xmlns:a16="http://schemas.microsoft.com/office/drawing/2014/main" id="{4A0A2D2F-1804-438A-A528-374B5B7E1184}"/>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A-图片 12">
            <a:extLst>
              <a:ext uri="{FF2B5EF4-FFF2-40B4-BE49-F238E27FC236}">
                <a16:creationId xmlns:a16="http://schemas.microsoft.com/office/drawing/2014/main" id="{EECC2B4E-D73C-4C94-9B6E-757D5CB7F930}"/>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PA-文本框 6">
            <a:extLst>
              <a:ext uri="{FF2B5EF4-FFF2-40B4-BE49-F238E27FC236}">
                <a16:creationId xmlns:a16="http://schemas.microsoft.com/office/drawing/2014/main" id="{A0566D3A-F5B8-4D95-933E-A643B0B1D3C6}"/>
              </a:ext>
            </a:extLst>
          </p:cNvPr>
          <p:cNvSpPr txBox="1">
            <a:spLocks noChangeArrowheads="1"/>
          </p:cNvSpPr>
          <p:nvPr>
            <p:custDataLst>
              <p:tags r:id="rId5"/>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4.5.5 </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流水线冒险</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sp>
        <p:nvSpPr>
          <p:cNvPr id="8" name="文本框 7">
            <a:extLst>
              <a:ext uri="{FF2B5EF4-FFF2-40B4-BE49-F238E27FC236}">
                <a16:creationId xmlns:a16="http://schemas.microsoft.com/office/drawing/2014/main" id="{900D6C00-4E08-42E8-8E64-6F6C1F170F2C}"/>
              </a:ext>
            </a:extLst>
          </p:cNvPr>
          <p:cNvSpPr txBox="1"/>
          <p:nvPr/>
        </p:nvSpPr>
        <p:spPr>
          <a:xfrm>
            <a:off x="2005013" y="1690688"/>
            <a:ext cx="9134475" cy="2166937"/>
          </a:xfrm>
          <a:prstGeom prst="rect">
            <a:avLst/>
          </a:prstGeom>
          <a:noFill/>
        </p:spPr>
        <p:txBody>
          <a:bodyP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应对数据冒险的手段：</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利用暂停来避免数据冒险；</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startAt="2"/>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利用转发来避免数据冒险；</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startAt="2"/>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加载</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使用数据冒险</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startAt="2"/>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避免控制冒险</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9458" name="PA-图片 6">
            <a:extLst>
              <a:ext uri="{FF2B5EF4-FFF2-40B4-BE49-F238E27FC236}">
                <a16:creationId xmlns:a16="http://schemas.microsoft.com/office/drawing/2014/main" id="{A0E5C38C-14C5-486C-879A-32E38CF62E74}"/>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A-图片 12">
            <a:extLst>
              <a:ext uri="{FF2B5EF4-FFF2-40B4-BE49-F238E27FC236}">
                <a16:creationId xmlns:a16="http://schemas.microsoft.com/office/drawing/2014/main" id="{C08B6F86-6F79-416A-AFDB-4CDC7B92F70A}"/>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PA-文本框 6">
            <a:extLst>
              <a:ext uri="{FF2B5EF4-FFF2-40B4-BE49-F238E27FC236}">
                <a16:creationId xmlns:a16="http://schemas.microsoft.com/office/drawing/2014/main" id="{4338A280-407C-425F-83AB-01A6DBDBDC27}"/>
              </a:ext>
            </a:extLst>
          </p:cNvPr>
          <p:cNvSpPr txBox="1">
            <a:spLocks noChangeArrowheads="1"/>
          </p:cNvSpPr>
          <p:nvPr>
            <p:custDataLst>
              <p:tags r:id="rId3"/>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4.5.6 </a:t>
            </a:r>
            <a:r>
              <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异常处理</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sp>
        <p:nvSpPr>
          <p:cNvPr id="7" name="PA-矩形 20">
            <a:extLst>
              <a:ext uri="{FF2B5EF4-FFF2-40B4-BE49-F238E27FC236}">
                <a16:creationId xmlns:a16="http://schemas.microsoft.com/office/drawing/2014/main" id="{73361152-1669-423D-AEA3-554D2C380255}"/>
              </a:ext>
            </a:extLst>
          </p:cNvPr>
          <p:cNvSpPr/>
          <p:nvPr>
            <p:custDataLst>
              <p:tags r:id="rId4"/>
            </p:custDataLst>
          </p:nvPr>
        </p:nvSpPr>
        <p:spPr>
          <a:xfrm>
            <a:off x="128588" y="1025525"/>
            <a:ext cx="11961812" cy="5495925"/>
          </a:xfrm>
          <a:prstGeom prst="rect">
            <a:avLst/>
          </a:prstGeom>
          <a:solidFill>
            <a:schemeClr val="bg1"/>
          </a:solidFill>
          <a:ln w="165100">
            <a:solidFill>
              <a:srgbClr val="69C6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9462" name="图片 1">
            <a:extLst>
              <a:ext uri="{FF2B5EF4-FFF2-40B4-BE49-F238E27FC236}">
                <a16:creationId xmlns:a16="http://schemas.microsoft.com/office/drawing/2014/main" id="{18B8A1AE-B870-4A4A-AD6A-63D57C776C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150" y="1951038"/>
            <a:ext cx="11039475"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a:extLst>
              <a:ext uri="{FF2B5EF4-FFF2-40B4-BE49-F238E27FC236}">
                <a16:creationId xmlns:a16="http://schemas.microsoft.com/office/drawing/2014/main" id="{90D46269-F2BD-469D-93A4-F4DE9122FEDB}"/>
              </a:ext>
            </a:extLst>
          </p:cNvPr>
          <p:cNvCxnSpPr/>
          <p:nvPr/>
        </p:nvCxnSpPr>
        <p:spPr>
          <a:xfrm>
            <a:off x="8274050" y="3249613"/>
            <a:ext cx="32940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109F9AE-C3B0-41E1-B997-397F26C58A26}"/>
              </a:ext>
            </a:extLst>
          </p:cNvPr>
          <p:cNvCxnSpPr/>
          <p:nvPr/>
        </p:nvCxnSpPr>
        <p:spPr>
          <a:xfrm>
            <a:off x="825500" y="3586163"/>
            <a:ext cx="811371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0482" name="PA-图片 6">
            <a:extLst>
              <a:ext uri="{FF2B5EF4-FFF2-40B4-BE49-F238E27FC236}">
                <a16:creationId xmlns:a16="http://schemas.microsoft.com/office/drawing/2014/main" id="{2065CEF8-19E1-4A6E-A774-A1A45DB9C510}"/>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A-图片 12">
            <a:extLst>
              <a:ext uri="{FF2B5EF4-FFF2-40B4-BE49-F238E27FC236}">
                <a16:creationId xmlns:a16="http://schemas.microsoft.com/office/drawing/2014/main" id="{2047F4FE-3F7E-4668-98BA-22E59B8EA78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PA-文本框 6">
            <a:extLst>
              <a:ext uri="{FF2B5EF4-FFF2-40B4-BE49-F238E27FC236}">
                <a16:creationId xmlns:a16="http://schemas.microsoft.com/office/drawing/2014/main" id="{62283D99-3559-428A-98FB-E31893B90DE6}"/>
              </a:ext>
            </a:extLst>
          </p:cNvPr>
          <p:cNvSpPr txBox="1">
            <a:spLocks noChangeArrowheads="1"/>
          </p:cNvSpPr>
          <p:nvPr>
            <p:custDataLst>
              <p:tags r:id="rId3"/>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4.5.6 </a:t>
            </a:r>
            <a:r>
              <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异常处理</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grpSp>
        <p:nvGrpSpPr>
          <p:cNvPr id="20485" name="组合 4">
            <a:extLst>
              <a:ext uri="{FF2B5EF4-FFF2-40B4-BE49-F238E27FC236}">
                <a16:creationId xmlns:a16="http://schemas.microsoft.com/office/drawing/2014/main" id="{DE360CF7-001F-400C-9842-AB51AF7B8ABF}"/>
              </a:ext>
            </a:extLst>
          </p:cNvPr>
          <p:cNvGrpSpPr>
            <a:grpSpLocks/>
          </p:cNvGrpSpPr>
          <p:nvPr/>
        </p:nvGrpSpPr>
        <p:grpSpPr bwMode="auto">
          <a:xfrm>
            <a:off x="831850" y="1016000"/>
            <a:ext cx="10806113" cy="5624513"/>
            <a:chOff x="129310" y="1025236"/>
            <a:chExt cx="10806546" cy="5624946"/>
          </a:xfrm>
        </p:grpSpPr>
        <p:sp>
          <p:nvSpPr>
            <p:cNvPr id="7" name="PA-矩形 20">
              <a:extLst>
                <a:ext uri="{FF2B5EF4-FFF2-40B4-BE49-F238E27FC236}">
                  <a16:creationId xmlns:a16="http://schemas.microsoft.com/office/drawing/2014/main" id="{B2D01621-7658-41AD-BEA2-FD66C1B0624D}"/>
                </a:ext>
              </a:extLst>
            </p:cNvPr>
            <p:cNvSpPr/>
            <p:nvPr>
              <p:custDataLst>
                <p:tags r:id="rId4"/>
              </p:custDataLst>
            </p:nvPr>
          </p:nvSpPr>
          <p:spPr>
            <a:xfrm>
              <a:off x="129310" y="1025236"/>
              <a:ext cx="10806546" cy="5624946"/>
            </a:xfrm>
            <a:prstGeom prst="rect">
              <a:avLst/>
            </a:prstGeom>
            <a:solidFill>
              <a:schemeClr val="bg1"/>
            </a:solidFill>
            <a:ln w="165100">
              <a:solidFill>
                <a:srgbClr val="69C6D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0489" name="图片 2">
              <a:extLst>
                <a:ext uri="{FF2B5EF4-FFF2-40B4-BE49-F238E27FC236}">
                  <a16:creationId xmlns:a16="http://schemas.microsoft.com/office/drawing/2014/main" id="{3104EAFF-10AA-4AFA-B12F-2DB1C064CD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545" y="1327759"/>
              <a:ext cx="9642764" cy="180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图片 3">
              <a:extLst>
                <a:ext uri="{FF2B5EF4-FFF2-40B4-BE49-F238E27FC236}">
                  <a16:creationId xmlns:a16="http://schemas.microsoft.com/office/drawing/2014/main" id="{30754749-3A62-4D1B-B0EA-737CB20070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545" y="3040618"/>
              <a:ext cx="9680002" cy="320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a:extLst>
              <a:ext uri="{FF2B5EF4-FFF2-40B4-BE49-F238E27FC236}">
                <a16:creationId xmlns:a16="http://schemas.microsoft.com/office/drawing/2014/main" id="{9C83BC5A-9340-4286-87B0-6CDF989A42F0}"/>
              </a:ext>
            </a:extLst>
          </p:cNvPr>
          <p:cNvSpPr/>
          <p:nvPr/>
        </p:nvSpPr>
        <p:spPr>
          <a:xfrm>
            <a:off x="1900238" y="1319213"/>
            <a:ext cx="6542087" cy="349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 name="直接连接符 7">
            <a:extLst>
              <a:ext uri="{FF2B5EF4-FFF2-40B4-BE49-F238E27FC236}">
                <a16:creationId xmlns:a16="http://schemas.microsoft.com/office/drawing/2014/main" id="{450A38EC-A71F-4645-A1C6-5672B36E973C}"/>
              </a:ext>
            </a:extLst>
          </p:cNvPr>
          <p:cNvCxnSpPr/>
          <p:nvPr/>
        </p:nvCxnSpPr>
        <p:spPr>
          <a:xfrm>
            <a:off x="4103688" y="5105400"/>
            <a:ext cx="53879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1506" name="PA-图片 6">
            <a:extLst>
              <a:ext uri="{FF2B5EF4-FFF2-40B4-BE49-F238E27FC236}">
                <a16:creationId xmlns:a16="http://schemas.microsoft.com/office/drawing/2014/main" id="{6595887C-0FA9-40E5-BB1B-B2CEA334553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A-图片 12">
            <a:extLst>
              <a:ext uri="{FF2B5EF4-FFF2-40B4-BE49-F238E27FC236}">
                <a16:creationId xmlns:a16="http://schemas.microsoft.com/office/drawing/2014/main" id="{CF226473-9ABD-4ACB-A77A-928470D90A89}"/>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PA-文本框 6">
            <a:extLst>
              <a:ext uri="{FF2B5EF4-FFF2-40B4-BE49-F238E27FC236}">
                <a16:creationId xmlns:a16="http://schemas.microsoft.com/office/drawing/2014/main" id="{451C784A-0C7B-450D-BDA3-9530253F7C18}"/>
              </a:ext>
            </a:extLst>
          </p:cNvPr>
          <p:cNvSpPr txBox="1">
            <a:spLocks noChangeArrowheads="1"/>
          </p:cNvSpPr>
          <p:nvPr>
            <p:custDataLst>
              <p:tags r:id="rId3"/>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4.5.6 </a:t>
            </a:r>
            <a:r>
              <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异常处理</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pic>
        <p:nvPicPr>
          <p:cNvPr id="21509" name="图片 2">
            <a:extLst>
              <a:ext uri="{FF2B5EF4-FFF2-40B4-BE49-F238E27FC236}">
                <a16:creationId xmlns:a16="http://schemas.microsoft.com/office/drawing/2014/main" id="{F305BED3-308B-425A-80E3-34D5B279FF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6200" y="1616075"/>
            <a:ext cx="9296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a:extLst>
              <a:ext uri="{FF2B5EF4-FFF2-40B4-BE49-F238E27FC236}">
                <a16:creationId xmlns:a16="http://schemas.microsoft.com/office/drawing/2014/main" id="{F94AFD45-DEB1-4E0E-86B4-42F87A96C44E}"/>
              </a:ext>
            </a:extLst>
          </p:cNvPr>
          <p:cNvCxnSpPr/>
          <p:nvPr/>
        </p:nvCxnSpPr>
        <p:spPr>
          <a:xfrm>
            <a:off x="8540750" y="4722813"/>
            <a:ext cx="1438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2530" name="PA-图片 6">
            <a:extLst>
              <a:ext uri="{FF2B5EF4-FFF2-40B4-BE49-F238E27FC236}">
                <a16:creationId xmlns:a16="http://schemas.microsoft.com/office/drawing/2014/main" id="{721B6AFA-0797-493B-A333-67A242E96C9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A-图片 12">
            <a:extLst>
              <a:ext uri="{FF2B5EF4-FFF2-40B4-BE49-F238E27FC236}">
                <a16:creationId xmlns:a16="http://schemas.microsoft.com/office/drawing/2014/main" id="{A5081C20-A00B-4336-A02A-8AE1D4F4F6A0}"/>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PA-文本框 6">
            <a:extLst>
              <a:ext uri="{FF2B5EF4-FFF2-40B4-BE49-F238E27FC236}">
                <a16:creationId xmlns:a16="http://schemas.microsoft.com/office/drawing/2014/main" id="{21DF7BD6-CA59-4B31-BAB0-7B4E7E815BBD}"/>
              </a:ext>
            </a:extLst>
          </p:cNvPr>
          <p:cNvSpPr txBox="1">
            <a:spLocks noChangeArrowheads="1"/>
          </p:cNvSpPr>
          <p:nvPr>
            <p:custDataLst>
              <p:tags r:id="rId3"/>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4.5.6 </a:t>
            </a:r>
            <a:r>
              <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异常处理</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pic>
        <p:nvPicPr>
          <p:cNvPr id="22533" name="图片 2">
            <a:extLst>
              <a:ext uri="{FF2B5EF4-FFF2-40B4-BE49-F238E27FC236}">
                <a16:creationId xmlns:a16="http://schemas.microsoft.com/office/drawing/2014/main" id="{D3562C0C-8E4B-4727-891B-0ABEE75E8E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475" y="1619250"/>
            <a:ext cx="91630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a:extLst>
              <a:ext uri="{FF2B5EF4-FFF2-40B4-BE49-F238E27FC236}">
                <a16:creationId xmlns:a16="http://schemas.microsoft.com/office/drawing/2014/main" id="{FCCF1005-A7F3-42FA-B5E4-A2CD413F30C9}"/>
              </a:ext>
            </a:extLst>
          </p:cNvPr>
          <p:cNvCxnSpPr/>
          <p:nvPr/>
        </p:nvCxnSpPr>
        <p:spPr>
          <a:xfrm>
            <a:off x="4518025" y="1935163"/>
            <a:ext cx="60293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3BD77C7-3F18-4970-B5E3-127B97F8FD41}"/>
              </a:ext>
            </a:extLst>
          </p:cNvPr>
          <p:cNvCxnSpPr>
            <a:cxnSpLocks/>
          </p:cNvCxnSpPr>
          <p:nvPr/>
        </p:nvCxnSpPr>
        <p:spPr>
          <a:xfrm>
            <a:off x="1514475" y="2290763"/>
            <a:ext cx="482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5" name="PA-Graphic 4" descr="瓢虫"/>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5" name="PA-图片 12"/>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pic>
        <p:nvPicPr>
          <p:cNvPr id="2" name="图片 1"/>
          <p:cNvPicPr>
            <a:picLocks noChangeAspect="1"/>
          </p:cNvPicPr>
          <p:nvPr/>
        </p:nvPicPr>
        <p:blipFill>
          <a:blip r:embed="rId8"/>
          <a:stretch>
            <a:fillRect/>
          </a:stretch>
        </p:blipFill>
        <p:spPr>
          <a:xfrm>
            <a:off x="1038225" y="541655"/>
            <a:ext cx="9787890" cy="1236980"/>
          </a:xfrm>
          <a:prstGeom prst="rect">
            <a:avLst/>
          </a:prstGeom>
        </p:spPr>
      </p:pic>
      <p:sp>
        <p:nvSpPr>
          <p:cNvPr id="3" name="文本框 2"/>
          <p:cNvSpPr txBox="1"/>
          <p:nvPr/>
        </p:nvSpPr>
        <p:spPr>
          <a:xfrm>
            <a:off x="1344295" y="1764665"/>
            <a:ext cx="4428490" cy="460375"/>
          </a:xfrm>
          <a:prstGeom prst="rect">
            <a:avLst/>
          </a:prstGeom>
          <a:noFill/>
        </p:spPr>
        <p:txBody>
          <a:bodyPr wrap="square" rtlCol="0">
            <a:spAutoFit/>
          </a:bodyPr>
          <a:lstStyle/>
          <a:p>
            <a:r>
              <a:rPr lang="en-US" altLang="zh-CN" sz="2400">
                <a:solidFill>
                  <a:schemeClr val="tx1"/>
                </a:solidFill>
                <a:effectLst>
                  <a:outerShdw blurRad="38100" dist="19050" dir="2700000" algn="tl" rotWithShape="0">
                    <a:schemeClr val="dk1">
                      <a:alpha val="40000"/>
                    </a:schemeClr>
                  </a:outerShdw>
                </a:effectLst>
              </a:rPr>
              <a:t>4.1  Y86-64 </a:t>
            </a:r>
            <a:r>
              <a:rPr lang="zh-CN" altLang="en-US" sz="2400">
                <a:solidFill>
                  <a:schemeClr val="tx1"/>
                </a:solidFill>
                <a:effectLst>
                  <a:outerShdw blurRad="38100" dist="19050" dir="2700000" algn="tl" rotWithShape="0">
                    <a:schemeClr val="dk1">
                      <a:alpha val="40000"/>
                    </a:schemeClr>
                  </a:outerShdw>
                </a:effectLst>
              </a:rPr>
              <a:t>指令集体系结构</a:t>
            </a:r>
          </a:p>
        </p:txBody>
      </p:sp>
      <p:sp>
        <p:nvSpPr>
          <p:cNvPr id="6" name="文本框 5"/>
          <p:cNvSpPr txBox="1"/>
          <p:nvPr/>
        </p:nvSpPr>
        <p:spPr>
          <a:xfrm>
            <a:off x="1628775" y="2132965"/>
            <a:ext cx="9043035" cy="645160"/>
          </a:xfrm>
          <a:prstGeom prst="rect">
            <a:avLst/>
          </a:prstGeom>
          <a:noFill/>
        </p:spPr>
        <p:txBody>
          <a:bodyPr wrap="square" rtlCol="0">
            <a:spAutoFit/>
          </a:bodyPr>
          <a:lstStyle/>
          <a:p>
            <a:r>
              <a:rPr lang="zh-CN" altLang="en-US"/>
              <a:t>定义一个指令集体系结构（例如</a:t>
            </a:r>
            <a:r>
              <a:rPr lang="en-US" altLang="zh-CN"/>
              <a:t>Y86-64</a:t>
            </a:r>
            <a:r>
              <a:rPr lang="zh-CN" altLang="en-US"/>
              <a:t>）包括定义各种状态单元、指令集和他们的编码、一组编程规范和异常事件处理。</a:t>
            </a:r>
          </a:p>
        </p:txBody>
      </p:sp>
      <p:sp>
        <p:nvSpPr>
          <p:cNvPr id="9" name="文本框 8"/>
          <p:cNvSpPr txBox="1"/>
          <p:nvPr/>
        </p:nvSpPr>
        <p:spPr>
          <a:xfrm>
            <a:off x="1344295" y="3061970"/>
            <a:ext cx="4428490" cy="398780"/>
          </a:xfrm>
          <a:prstGeom prst="rect">
            <a:avLst/>
          </a:prstGeom>
          <a:noFill/>
        </p:spPr>
        <p:txBody>
          <a:bodyPr wrap="square" rtlCol="0">
            <a:spAutoFit/>
          </a:bodyPr>
          <a:lstStyle/>
          <a:p>
            <a:r>
              <a:rPr lang="en-US" altLang="zh-CN" sz="2000">
                <a:solidFill>
                  <a:schemeClr val="tx1"/>
                </a:solidFill>
                <a:effectLst>
                  <a:outerShdw blurRad="38100" dist="19050" dir="2700000" algn="tl" rotWithShape="0">
                    <a:schemeClr val="dk1">
                      <a:alpha val="40000"/>
                    </a:schemeClr>
                  </a:outerShdw>
                </a:effectLst>
              </a:rPr>
              <a:t>4.1.1  </a:t>
            </a:r>
            <a:r>
              <a:rPr lang="zh-CN" altLang="en-US" sz="2000">
                <a:solidFill>
                  <a:schemeClr val="tx1"/>
                </a:solidFill>
                <a:effectLst>
                  <a:outerShdw blurRad="38100" dist="19050" dir="2700000" algn="tl" rotWithShape="0">
                    <a:schemeClr val="dk1">
                      <a:alpha val="40000"/>
                    </a:schemeClr>
                  </a:outerShdw>
                </a:effectLst>
              </a:rPr>
              <a:t>程序员可见的状态</a:t>
            </a:r>
          </a:p>
        </p:txBody>
      </p:sp>
      <p:pic>
        <p:nvPicPr>
          <p:cNvPr id="10" name="图片 9"/>
          <p:cNvPicPr>
            <a:picLocks noChangeAspect="1"/>
          </p:cNvPicPr>
          <p:nvPr/>
        </p:nvPicPr>
        <p:blipFill>
          <a:blip r:embed="rId9"/>
          <a:stretch>
            <a:fillRect/>
          </a:stretch>
        </p:blipFill>
        <p:spPr>
          <a:xfrm>
            <a:off x="1565275" y="3539490"/>
            <a:ext cx="3985895" cy="2997200"/>
          </a:xfrm>
          <a:prstGeom prst="rect">
            <a:avLst/>
          </a:prstGeom>
        </p:spPr>
      </p:pic>
      <p:sp>
        <p:nvSpPr>
          <p:cNvPr id="11" name="文本框 10"/>
          <p:cNvSpPr txBox="1"/>
          <p:nvPr/>
        </p:nvSpPr>
        <p:spPr>
          <a:xfrm>
            <a:off x="6023610" y="4184650"/>
            <a:ext cx="4648200" cy="1476375"/>
          </a:xfrm>
          <a:prstGeom prst="rect">
            <a:avLst/>
          </a:prstGeom>
          <a:noFill/>
        </p:spPr>
        <p:txBody>
          <a:bodyPr wrap="square" rtlCol="0">
            <a:spAutoFit/>
          </a:bodyPr>
          <a:lstStyle/>
          <a:p>
            <a:r>
              <a:rPr lang="zh-CN" altLang="en-US"/>
              <a:t>如图所示，</a:t>
            </a:r>
            <a:r>
              <a:rPr lang="en-US" altLang="zh-CN"/>
              <a:t>Y86-64</a:t>
            </a:r>
            <a:r>
              <a:rPr lang="zh-CN" altLang="en-US"/>
              <a:t>程序中的每条指令都会读取或修改处理器状态的某些部分。这称为程序员可见状态。这里的</a:t>
            </a:r>
            <a:r>
              <a:rPr lang="en-US" altLang="zh-CN"/>
              <a:t>“</a:t>
            </a:r>
            <a:r>
              <a:rPr lang="zh-CN" altLang="en-US"/>
              <a:t>程序员</a:t>
            </a:r>
            <a:r>
              <a:rPr lang="en-US" altLang="zh-CN"/>
              <a:t>”</a:t>
            </a:r>
            <a:r>
              <a:rPr lang="zh-CN" altLang="en-US"/>
              <a:t>既可以是用汇编代码写程序的人，也可以是产生机器级代码的编译器。</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3554" name="PA-图片 6">
            <a:extLst>
              <a:ext uri="{FF2B5EF4-FFF2-40B4-BE49-F238E27FC236}">
                <a16:creationId xmlns:a16="http://schemas.microsoft.com/office/drawing/2014/main" id="{A6E91EE8-4495-4315-B59F-D0FF00688A3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A-图片 12">
            <a:extLst>
              <a:ext uri="{FF2B5EF4-FFF2-40B4-BE49-F238E27FC236}">
                <a16:creationId xmlns:a16="http://schemas.microsoft.com/office/drawing/2014/main" id="{6702AD42-2F7C-4490-9D3C-4A7C45650BB5}"/>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PA-文本框 6">
            <a:extLst>
              <a:ext uri="{FF2B5EF4-FFF2-40B4-BE49-F238E27FC236}">
                <a16:creationId xmlns:a16="http://schemas.microsoft.com/office/drawing/2014/main" id="{807DE034-6B53-4DCC-B279-A970E3EF6F7B}"/>
              </a:ext>
            </a:extLst>
          </p:cNvPr>
          <p:cNvSpPr txBox="1">
            <a:spLocks noChangeArrowheads="1"/>
          </p:cNvSpPr>
          <p:nvPr>
            <p:custDataLst>
              <p:tags r:id="rId3"/>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4.5.7 </a:t>
            </a:r>
            <a:r>
              <a:rPr kumimoji="0" lang="en-US" altLang="zh-CN"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PIPE</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各阶段的实现</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pic>
        <p:nvPicPr>
          <p:cNvPr id="23557" name="图片 2">
            <a:extLst>
              <a:ext uri="{FF2B5EF4-FFF2-40B4-BE49-F238E27FC236}">
                <a16:creationId xmlns:a16="http://schemas.microsoft.com/office/drawing/2014/main" id="{669B3EDC-C7CE-482B-AE00-ED721D2195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513" y="787400"/>
            <a:ext cx="9144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3">
            <a:extLst>
              <a:ext uri="{FF2B5EF4-FFF2-40B4-BE49-F238E27FC236}">
                <a16:creationId xmlns:a16="http://schemas.microsoft.com/office/drawing/2014/main" id="{2BBFF9E9-6070-428A-BFD0-38DBF88EC2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9350" y="2090738"/>
            <a:ext cx="5934075"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F53F6165-6153-4996-8523-CC8C51545FA4}"/>
              </a:ext>
            </a:extLst>
          </p:cNvPr>
          <p:cNvCxnSpPr/>
          <p:nvPr/>
        </p:nvCxnSpPr>
        <p:spPr>
          <a:xfrm>
            <a:off x="1052513" y="1774825"/>
            <a:ext cx="56769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4578" name="PA-图片 6">
            <a:extLst>
              <a:ext uri="{FF2B5EF4-FFF2-40B4-BE49-F238E27FC236}">
                <a16:creationId xmlns:a16="http://schemas.microsoft.com/office/drawing/2014/main" id="{C3D41FBF-83F2-4572-9D35-3EC704F59131}"/>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图片 2">
            <a:extLst>
              <a:ext uri="{FF2B5EF4-FFF2-40B4-BE49-F238E27FC236}">
                <a16:creationId xmlns:a16="http://schemas.microsoft.com/office/drawing/2014/main" id="{6352BF51-FAAB-4E31-A16E-92F61C962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7863" y="38100"/>
            <a:ext cx="77041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文本框 6">
            <a:extLst>
              <a:ext uri="{FF2B5EF4-FFF2-40B4-BE49-F238E27FC236}">
                <a16:creationId xmlns:a16="http://schemas.microsoft.com/office/drawing/2014/main" id="{E85BE952-315B-45A5-9019-9D64327F0514}"/>
              </a:ext>
            </a:extLst>
          </p:cNvPr>
          <p:cNvSpPr txBox="1">
            <a:spLocks noChangeArrowheads="1"/>
          </p:cNvSpPr>
          <p:nvPr/>
        </p:nvSpPr>
        <p:spPr bwMode="auto">
          <a:xfrm>
            <a:off x="406400" y="1082675"/>
            <a:ext cx="4646613"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译码和写回阶段</a:t>
            </a:r>
            <a:endPar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4-58</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是</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PIPE</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的译码和写回逻辑的详细说明。标号为“</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dstE</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”dstM”</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srcA</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”srcB”</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的块非常类似于它们在</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SEQ</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的实现中的对应部件。可以观察到，提供给写端口的寄存器</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ID</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来自于写回阶段，而不是来自于译码阶段。这是因为我们希望进行写的目的寄存器是由写回阶段中的指令指定的。</a:t>
            </a:r>
            <a:endPar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a:extLst>
              <a:ext uri="{FF2B5EF4-FFF2-40B4-BE49-F238E27FC236}">
                <a16:creationId xmlns:a16="http://schemas.microsoft.com/office/drawing/2014/main" id="{7641F522-8223-433A-95F6-324ECB8F9C62}"/>
              </a:ext>
            </a:extLst>
          </p:cNvPr>
          <p:cNvCxnSpPr/>
          <p:nvPr/>
        </p:nvCxnSpPr>
        <p:spPr>
          <a:xfrm>
            <a:off x="931863" y="3763963"/>
            <a:ext cx="38449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2768970-5B6C-4633-B66C-7A1E17B3AE3D}"/>
              </a:ext>
            </a:extLst>
          </p:cNvPr>
          <p:cNvCxnSpPr/>
          <p:nvPr/>
        </p:nvCxnSpPr>
        <p:spPr>
          <a:xfrm>
            <a:off x="488950" y="4154488"/>
            <a:ext cx="6477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5602" name="PA-图片 6">
            <a:extLst>
              <a:ext uri="{FF2B5EF4-FFF2-40B4-BE49-F238E27FC236}">
                <a16:creationId xmlns:a16="http://schemas.microsoft.com/office/drawing/2014/main" id="{12141530-5B46-471E-A0D4-88C613F43C39}"/>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1">
            <a:extLst>
              <a:ext uri="{FF2B5EF4-FFF2-40B4-BE49-F238E27FC236}">
                <a16:creationId xmlns:a16="http://schemas.microsoft.com/office/drawing/2014/main" id="{43FEB5FC-C3B2-4EEF-AE91-B1E1B0D9E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338" y="461963"/>
            <a:ext cx="755332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图片 2">
            <a:extLst>
              <a:ext uri="{FF2B5EF4-FFF2-40B4-BE49-F238E27FC236}">
                <a16:creationId xmlns:a16="http://schemas.microsoft.com/office/drawing/2014/main" id="{E2170405-90DF-4A07-B982-8B08DF754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800" y="2452688"/>
            <a:ext cx="70485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CC9C8B0D-60D1-4EE6-8BF2-DED3DD5617EB}"/>
              </a:ext>
            </a:extLst>
          </p:cNvPr>
          <p:cNvCxnSpPr/>
          <p:nvPr/>
        </p:nvCxnSpPr>
        <p:spPr>
          <a:xfrm>
            <a:off x="6096000" y="1260475"/>
            <a:ext cx="37766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2EB8D21-D747-423D-AF4B-58E01BBB9446}"/>
              </a:ext>
            </a:extLst>
          </p:cNvPr>
          <p:cNvCxnSpPr>
            <a:cxnSpLocks/>
          </p:cNvCxnSpPr>
          <p:nvPr/>
        </p:nvCxnSpPr>
        <p:spPr>
          <a:xfrm>
            <a:off x="2319338" y="1544638"/>
            <a:ext cx="75533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2189B96-E3B8-46EA-AF5B-04A27DC8DEE2}"/>
              </a:ext>
            </a:extLst>
          </p:cNvPr>
          <p:cNvCxnSpPr/>
          <p:nvPr/>
        </p:nvCxnSpPr>
        <p:spPr>
          <a:xfrm>
            <a:off x="2319338" y="1828800"/>
            <a:ext cx="75533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56469EE-6856-41A3-9A85-C511CE7E7DD5}"/>
              </a:ext>
            </a:extLst>
          </p:cNvPr>
          <p:cNvCxnSpPr/>
          <p:nvPr/>
        </p:nvCxnSpPr>
        <p:spPr>
          <a:xfrm>
            <a:off x="2387600" y="2085975"/>
            <a:ext cx="5194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6626" name="PA-图片 6">
            <a:extLst>
              <a:ext uri="{FF2B5EF4-FFF2-40B4-BE49-F238E27FC236}">
                <a16:creationId xmlns:a16="http://schemas.microsoft.com/office/drawing/2014/main" id="{2108B556-7CAD-41D1-B03E-75BF67956E62}"/>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图片 1">
            <a:extLst>
              <a:ext uri="{FF2B5EF4-FFF2-40B4-BE49-F238E27FC236}">
                <a16:creationId xmlns:a16="http://schemas.microsoft.com/office/drawing/2014/main" id="{B53A1D22-D084-4796-9142-53DFDAAD0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550" y="149225"/>
            <a:ext cx="76581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2">
            <a:extLst>
              <a:ext uri="{FF2B5EF4-FFF2-40B4-BE49-F238E27FC236}">
                <a16:creationId xmlns:a16="http://schemas.microsoft.com/office/drawing/2014/main" id="{DA5D3B76-0DFE-49EA-B65F-1151ECE3B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475" y="2293938"/>
            <a:ext cx="72580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00CC5FBB-8635-4A6E-BFEB-3B2589D9B296}"/>
              </a:ext>
            </a:extLst>
          </p:cNvPr>
          <p:cNvCxnSpPr/>
          <p:nvPr/>
        </p:nvCxnSpPr>
        <p:spPr>
          <a:xfrm>
            <a:off x="1927225" y="1208088"/>
            <a:ext cx="7353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0433254-3753-4AE6-94F8-6800B2602E79}"/>
              </a:ext>
            </a:extLst>
          </p:cNvPr>
          <p:cNvCxnSpPr/>
          <p:nvPr/>
        </p:nvCxnSpPr>
        <p:spPr>
          <a:xfrm>
            <a:off x="1733550" y="1500188"/>
            <a:ext cx="75469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2498720-997F-4F77-A269-72AC1900AD6C}"/>
              </a:ext>
            </a:extLst>
          </p:cNvPr>
          <p:cNvCxnSpPr/>
          <p:nvPr/>
        </p:nvCxnSpPr>
        <p:spPr>
          <a:xfrm>
            <a:off x="1733550" y="1757363"/>
            <a:ext cx="276701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7650" name="PA-图片 6">
            <a:extLst>
              <a:ext uri="{FF2B5EF4-FFF2-40B4-BE49-F238E27FC236}">
                <a16:creationId xmlns:a16="http://schemas.microsoft.com/office/drawing/2014/main" id="{40430A48-EA2B-4C7D-848D-85E444268793}"/>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A-图片 12">
            <a:extLst>
              <a:ext uri="{FF2B5EF4-FFF2-40B4-BE49-F238E27FC236}">
                <a16:creationId xmlns:a16="http://schemas.microsoft.com/office/drawing/2014/main" id="{64560E94-F87B-4F48-8CBB-7C1F3979DE17}"/>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PA-文本框 6">
            <a:extLst>
              <a:ext uri="{FF2B5EF4-FFF2-40B4-BE49-F238E27FC236}">
                <a16:creationId xmlns:a16="http://schemas.microsoft.com/office/drawing/2014/main" id="{59C54A4E-C456-4817-84D4-34D10B3000E7}"/>
              </a:ext>
            </a:extLst>
          </p:cNvPr>
          <p:cNvSpPr txBox="1">
            <a:spLocks noChangeArrowheads="1"/>
          </p:cNvSpPr>
          <p:nvPr>
            <p:custDataLst>
              <p:tags r:id="rId3"/>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4.5.8 </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流水线控制逻辑</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pic>
        <p:nvPicPr>
          <p:cNvPr id="27653" name="图片 1">
            <a:extLst>
              <a:ext uri="{FF2B5EF4-FFF2-40B4-BE49-F238E27FC236}">
                <a16:creationId xmlns:a16="http://schemas.microsoft.com/office/drawing/2014/main" id="{718748AF-AD0A-438F-ABE3-E70F1D8DE8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4525" y="944563"/>
            <a:ext cx="770572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2">
            <a:extLst>
              <a:ext uri="{FF2B5EF4-FFF2-40B4-BE49-F238E27FC236}">
                <a16:creationId xmlns:a16="http://schemas.microsoft.com/office/drawing/2014/main" id="{BC4F8708-E687-46CA-89C4-EA134C3C8D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6313" y="3482975"/>
            <a:ext cx="2781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3">
            <a:extLst>
              <a:ext uri="{FF2B5EF4-FFF2-40B4-BE49-F238E27FC236}">
                <a16:creationId xmlns:a16="http://schemas.microsoft.com/office/drawing/2014/main" id="{7881ED67-CCAF-4116-89B1-77AC5336CD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6313" y="3873500"/>
            <a:ext cx="20193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图片 4">
            <a:extLst>
              <a:ext uri="{FF2B5EF4-FFF2-40B4-BE49-F238E27FC236}">
                <a16:creationId xmlns:a16="http://schemas.microsoft.com/office/drawing/2014/main" id="{B2D0C822-1CAD-403B-AEC0-07CA252B86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9813" y="4271963"/>
            <a:ext cx="171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图片 5">
            <a:extLst>
              <a:ext uri="{FF2B5EF4-FFF2-40B4-BE49-F238E27FC236}">
                <a16:creationId xmlns:a16="http://schemas.microsoft.com/office/drawing/2014/main" id="{A3DAC8F6-F32B-4FD3-875C-D3FBBE8D7E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2663" y="4691063"/>
            <a:ext cx="18288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图片 6">
            <a:extLst>
              <a:ext uri="{FF2B5EF4-FFF2-40B4-BE49-F238E27FC236}">
                <a16:creationId xmlns:a16="http://schemas.microsoft.com/office/drawing/2014/main" id="{3EBC51DD-AFA8-4E08-8341-F4392EC8DE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7275" y="5064125"/>
            <a:ext cx="14859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8674" name="PA-图片 6">
            <a:extLst>
              <a:ext uri="{FF2B5EF4-FFF2-40B4-BE49-F238E27FC236}">
                <a16:creationId xmlns:a16="http://schemas.microsoft.com/office/drawing/2014/main" id="{28D9BECF-8D0F-4249-B946-B65263358DBB}"/>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A-图片 12">
            <a:extLst>
              <a:ext uri="{FF2B5EF4-FFF2-40B4-BE49-F238E27FC236}">
                <a16:creationId xmlns:a16="http://schemas.microsoft.com/office/drawing/2014/main" id="{72AF4EC8-DF4A-4269-BF44-844A38EECA15}"/>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PA-文本框 6">
            <a:extLst>
              <a:ext uri="{FF2B5EF4-FFF2-40B4-BE49-F238E27FC236}">
                <a16:creationId xmlns:a16="http://schemas.microsoft.com/office/drawing/2014/main" id="{51F093B4-925F-4866-A8EF-1DC0B80235F1}"/>
              </a:ext>
            </a:extLst>
          </p:cNvPr>
          <p:cNvSpPr txBox="1">
            <a:spLocks noChangeArrowheads="1"/>
          </p:cNvSpPr>
          <p:nvPr>
            <p:custDataLst>
              <p:tags r:id="rId3"/>
            </p:custDataLst>
          </p:nvPr>
        </p:nvSpPr>
        <p:spPr bwMode="auto">
          <a:xfrm>
            <a:off x="1820863" y="114300"/>
            <a:ext cx="4976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4.5.9 </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性能分析</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endParaRPr>
          </a:p>
        </p:txBody>
      </p:sp>
      <p:pic>
        <p:nvPicPr>
          <p:cNvPr id="28677" name="图片 1">
            <a:extLst>
              <a:ext uri="{FF2B5EF4-FFF2-40B4-BE49-F238E27FC236}">
                <a16:creationId xmlns:a16="http://schemas.microsoft.com/office/drawing/2014/main" id="{9CC7C00F-3605-4C0F-A624-F17D1D62C5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2338" y="944563"/>
            <a:ext cx="7629525"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63BA9310-4E32-4CF5-8480-5DFDFAD171D2}"/>
              </a:ext>
            </a:extLst>
          </p:cNvPr>
          <p:cNvSpPr/>
          <p:nvPr/>
        </p:nvSpPr>
        <p:spPr>
          <a:xfrm>
            <a:off x="4722813" y="4865688"/>
            <a:ext cx="2867025" cy="55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3">
            <a:extLst>
              <a:ext uri="{FF2B5EF4-FFF2-40B4-BE49-F238E27FC236}">
                <a16:creationId xmlns:a16="http://schemas.microsoft.com/office/drawing/2014/main" id="{D7E9A96C-02BD-487B-ADF1-C04AB02871DC}"/>
              </a:ext>
            </a:extLst>
          </p:cNvPr>
          <p:cNvSpPr/>
          <p:nvPr/>
        </p:nvSpPr>
        <p:spPr>
          <a:xfrm>
            <a:off x="4722813" y="6062663"/>
            <a:ext cx="2867025" cy="6810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9698" name="PA-图片 6">
            <a:extLst>
              <a:ext uri="{FF2B5EF4-FFF2-40B4-BE49-F238E27FC236}">
                <a16:creationId xmlns:a16="http://schemas.microsoft.com/office/drawing/2014/main" id="{0FA161D3-FC82-4838-9C4D-9A86D0811EB2}"/>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rot="7515180">
            <a:off x="-774700" y="-844550"/>
            <a:ext cx="1943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A-图片 12">
            <a:extLst>
              <a:ext uri="{FF2B5EF4-FFF2-40B4-BE49-F238E27FC236}">
                <a16:creationId xmlns:a16="http://schemas.microsoft.com/office/drawing/2014/main" id="{B0A1501E-11B8-4607-96ED-FF36EA67D28F}"/>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25438" y="496888"/>
            <a:ext cx="6858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PA-文本框 6">
            <a:extLst>
              <a:ext uri="{FF2B5EF4-FFF2-40B4-BE49-F238E27FC236}">
                <a16:creationId xmlns:a16="http://schemas.microsoft.com/office/drawing/2014/main" id="{29563952-4BF3-415B-AE06-1A6ACF9AEE4B}"/>
              </a:ext>
            </a:extLst>
          </p:cNvPr>
          <p:cNvSpPr txBox="1">
            <a:spLocks noChangeArrowheads="1"/>
          </p:cNvSpPr>
          <p:nvPr>
            <p:custDataLst>
              <p:tags r:id="rId3"/>
            </p:custDataLst>
          </p:nvPr>
        </p:nvSpPr>
        <p:spPr bwMode="auto">
          <a:xfrm>
            <a:off x="1820863" y="114300"/>
            <a:ext cx="4976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思源黑体 CN Medium" panose="020B0600000000000000"/>
                <a:ea typeface="思源黑体 CN Medium" panose="020B0600000000000000"/>
                <a:cs typeface="思源黑体 CN Medium" panose="020B0600000000000000"/>
              </a:rPr>
              <a:t>4.5.9 </a:t>
            </a:r>
            <a:r>
              <a:rPr kumimoji="0" lang="zh-CN" altLang="en-US" sz="2400" b="0" i="0" u="none" strike="noStrike" kern="1200" cap="none" spc="0" normalizeH="0" baseline="0" noProof="0">
                <a:ln>
                  <a:noFill/>
                </a:ln>
                <a:solidFill>
                  <a:prstClr val="black"/>
                </a:solidFill>
                <a:effectLst/>
                <a:uLnTx/>
                <a:uFillTx/>
                <a:latin typeface="思源黑体 CN Medium" panose="020B0600000000000000"/>
                <a:ea typeface="思源黑体 CN Medium" panose="020B0600000000000000"/>
                <a:cs typeface="思源黑体 CN Medium" panose="020B0600000000000000"/>
              </a:rPr>
              <a:t>性能分析</a:t>
            </a:r>
          </a:p>
        </p:txBody>
      </p:sp>
      <p:pic>
        <p:nvPicPr>
          <p:cNvPr id="29701" name="图片 1">
            <a:extLst>
              <a:ext uri="{FF2B5EF4-FFF2-40B4-BE49-F238E27FC236}">
                <a16:creationId xmlns:a16="http://schemas.microsoft.com/office/drawing/2014/main" id="{3D60CF8C-239B-4496-BC15-9FBA5D5964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863" y="1397000"/>
            <a:ext cx="7839075"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矩形 10"/>
          <p:cNvSpPr/>
          <p:nvPr>
            <p:custDataLst>
              <p:tags r:id="rId1"/>
            </p:custDataLst>
          </p:nvPr>
        </p:nvSpPr>
        <p:spPr>
          <a:xfrm>
            <a:off x="1663274" y="1290663"/>
            <a:ext cx="3327094" cy="3327094"/>
          </a:xfrm>
          <a:prstGeom prst="rect">
            <a:avLst/>
          </a:prstGeom>
          <a:solidFill>
            <a:srgbClr val="E48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文本框 14"/>
          <p:cNvSpPr txBox="1"/>
          <p:nvPr>
            <p:custDataLst>
              <p:tags r:id="rId2"/>
            </p:custDataLst>
          </p:nvPr>
        </p:nvSpPr>
        <p:spPr>
          <a:xfrm>
            <a:off x="2859906" y="2659559"/>
            <a:ext cx="3604509" cy="769441"/>
          </a:xfrm>
          <a:prstGeom prst="rect">
            <a:avLst/>
          </a:prstGeom>
          <a:noFill/>
        </p:spPr>
        <p:txBody>
          <a:bodyPr wrap="square" rtlCol="0">
            <a:spAutoFit/>
          </a:bodyPr>
          <a:lstStyle/>
          <a:p>
            <a:pPr algn="dist"/>
            <a:r>
              <a:rPr lang="en-US" altLang="zh-CN" sz="4400" dirty="0">
                <a:latin typeface="思源黑体 CN Medium" panose="020B0600000000000000" pitchFamily="34" charset="-122"/>
                <a:ea typeface="思源黑体 CN Medium" panose="020B0600000000000000" pitchFamily="34" charset="-122"/>
              </a:rPr>
              <a:t>THANK YOU</a:t>
            </a:r>
            <a:endParaRPr lang="zh-CN" altLang="en-US" sz="4400" dirty="0">
              <a:latin typeface="思源黑体 CN Light" panose="020B0300000000000000" pitchFamily="34" charset="-122"/>
              <a:ea typeface="思源黑体 CN Light" panose="020B0300000000000000" pitchFamily="34" charset="-122"/>
            </a:endParaRPr>
          </a:p>
        </p:txBody>
      </p:sp>
      <p:sp>
        <p:nvSpPr>
          <p:cNvPr id="17" name="PA-矩形 16"/>
          <p:cNvSpPr/>
          <p:nvPr>
            <p:custDataLst>
              <p:tags r:id="rId3"/>
            </p:custDataLst>
          </p:nvPr>
        </p:nvSpPr>
        <p:spPr>
          <a:xfrm>
            <a:off x="8637570" y="3684178"/>
            <a:ext cx="2285124" cy="3769099"/>
          </a:xfrm>
          <a:prstGeom prst="rect">
            <a:avLst/>
          </a:prstGeom>
          <a:solidFill>
            <a:srgbClr val="EBE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A-图片 2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661048" y="-27733"/>
            <a:ext cx="4572000" cy="6858000"/>
          </a:xfrm>
          <a:prstGeom prst="rect">
            <a:avLst/>
          </a:prstGeom>
        </p:spPr>
      </p:pic>
      <p:pic>
        <p:nvPicPr>
          <p:cNvPr id="7" name="PA-图片 38"/>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rot="10800000">
            <a:off x="10131364" y="0"/>
            <a:ext cx="2101684" cy="2285123"/>
          </a:xfrm>
          <a:prstGeom prst="rect">
            <a:avLst/>
          </a:prstGeom>
        </p:spPr>
      </p:pic>
      <p:pic>
        <p:nvPicPr>
          <p:cNvPr id="8" name="PA-图片 6"/>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rot="7515180">
            <a:off x="-774246" y="-871812"/>
            <a:ext cx="1943100" cy="1809750"/>
          </a:xfrm>
          <a:prstGeom prst="rect">
            <a:avLst/>
          </a:prstGeom>
        </p:spPr>
      </p:pic>
      <p:pic>
        <p:nvPicPr>
          <p:cNvPr id="9" name="PA-图片 9"/>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11496712" y="4705785"/>
            <a:ext cx="485775" cy="1914525"/>
          </a:xfrm>
          <a:prstGeom prst="rect">
            <a:avLst/>
          </a:prstGeom>
        </p:spPr>
      </p:pic>
      <p:pic>
        <p:nvPicPr>
          <p:cNvPr id="10" name="PA-图片 12"/>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rot="16200000">
            <a:off x="3440658" y="3139856"/>
            <a:ext cx="371293" cy="6858000"/>
          </a:xfrm>
          <a:prstGeom prst="rect">
            <a:avLst/>
          </a:prstGeom>
        </p:spPr>
      </p:pic>
      <p:pic>
        <p:nvPicPr>
          <p:cNvPr id="12" name="PA-图片 34"/>
          <p:cNvPicPr>
            <a:picLocks noChangeAspect="1"/>
          </p:cNvPicPr>
          <p:nvPr>
            <p:custDataLst>
              <p:tags r:id="rId9"/>
            </p:custDataLst>
          </p:nvPr>
        </p:nvPicPr>
        <p:blipFill rotWithShape="1">
          <a:blip r:embed="rId18" cstate="print">
            <a:extLst>
              <a:ext uri="{28A0092B-C50C-407E-A947-70E740481C1C}">
                <a14:useLocalDpi xmlns:a14="http://schemas.microsoft.com/office/drawing/2010/main" val="0"/>
              </a:ext>
            </a:extLst>
          </a:blip>
          <a:srcRect r="63589" b="24554"/>
          <a:stretch>
            <a:fillRect/>
          </a:stretch>
        </p:blipFill>
        <p:spPr>
          <a:xfrm rot="16200000">
            <a:off x="5549713" y="4011066"/>
            <a:ext cx="1553182" cy="4080725"/>
          </a:xfrm>
          <a:prstGeom prst="rect">
            <a:avLst/>
          </a:prstGeom>
        </p:spPr>
      </p:pic>
      <p:pic>
        <p:nvPicPr>
          <p:cNvPr id="13" name="PA-图片 36"/>
          <p:cNvPicPr>
            <a:picLocks noChangeAspect="1"/>
          </p:cNvPicPr>
          <p:nvPr>
            <p:custDataLst>
              <p:tags r:id="rId10"/>
            </p:custDataLst>
          </p:nvPr>
        </p:nvPicPr>
        <p:blipFill>
          <a:blip r:embed="rId19" cstate="print">
            <a:extLst>
              <a:ext uri="{28A0092B-C50C-407E-A947-70E740481C1C}">
                <a14:useLocalDpi xmlns:a14="http://schemas.microsoft.com/office/drawing/2010/main" val="0"/>
              </a:ext>
            </a:extLst>
          </a:blip>
          <a:stretch>
            <a:fillRect/>
          </a:stretch>
        </p:blipFill>
        <p:spPr>
          <a:xfrm>
            <a:off x="8907158" y="1658656"/>
            <a:ext cx="1793647" cy="772525"/>
          </a:xfrm>
          <a:prstGeom prst="rect">
            <a:avLst/>
          </a:prstGeom>
        </p:spPr>
      </p:pic>
      <p:pic>
        <p:nvPicPr>
          <p:cNvPr id="16" name="PA-图片 40"/>
          <p:cNvPicPr>
            <a:picLocks noChangeAspect="1"/>
          </p:cNvPicPr>
          <p:nvPr>
            <p:custDataLst>
              <p:tags r:id="rId11"/>
            </p:custDataLst>
          </p:nvPr>
        </p:nvPicPr>
        <p:blipFill>
          <a:blip r:embed="rId20" cstate="print">
            <a:extLst>
              <a:ext uri="{28A0092B-C50C-407E-A947-70E740481C1C}">
                <a14:useLocalDpi xmlns:a14="http://schemas.microsoft.com/office/drawing/2010/main" val="0"/>
              </a:ext>
            </a:extLst>
          </a:blip>
          <a:stretch>
            <a:fillRect/>
          </a:stretch>
        </p:blipFill>
        <p:spPr>
          <a:xfrm rot="16200000">
            <a:off x="5002720" y="-3153709"/>
            <a:ext cx="17910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5" name="PA-Graphic 4" descr="瓢虫"/>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 name="图片 1" descr="20190225185525689[1]"/>
          <p:cNvPicPr>
            <a:picLocks noChangeAspect="1"/>
          </p:cNvPicPr>
          <p:nvPr/>
        </p:nvPicPr>
        <p:blipFill>
          <a:blip r:embed="rId6"/>
          <a:stretch>
            <a:fillRect/>
          </a:stretch>
        </p:blipFill>
        <p:spPr>
          <a:xfrm>
            <a:off x="2842895" y="118745"/>
            <a:ext cx="8335645" cy="5175885"/>
          </a:xfrm>
          <a:prstGeom prst="rect">
            <a:avLst/>
          </a:prstGeom>
        </p:spPr>
      </p:pic>
      <p:sp>
        <p:nvSpPr>
          <p:cNvPr id="4" name="文本框 3"/>
          <p:cNvSpPr txBox="1"/>
          <p:nvPr/>
        </p:nvSpPr>
        <p:spPr>
          <a:xfrm>
            <a:off x="709295" y="367665"/>
            <a:ext cx="4428490" cy="398780"/>
          </a:xfrm>
          <a:prstGeom prst="rect">
            <a:avLst/>
          </a:prstGeom>
          <a:noFill/>
        </p:spPr>
        <p:txBody>
          <a:bodyPr wrap="square" rtlCol="0">
            <a:spAutoFit/>
          </a:bodyPr>
          <a:lstStyle/>
          <a:p>
            <a:r>
              <a:rPr lang="en-US" altLang="zh-CN" sz="2000">
                <a:solidFill>
                  <a:schemeClr val="tx1"/>
                </a:solidFill>
                <a:effectLst>
                  <a:outerShdw blurRad="38100" dist="19050" dir="2700000" algn="tl" rotWithShape="0">
                    <a:schemeClr val="dk1">
                      <a:alpha val="40000"/>
                    </a:schemeClr>
                  </a:outerShdw>
                </a:effectLst>
              </a:rPr>
              <a:t>4.1.2  Y86-64 </a:t>
            </a:r>
            <a:r>
              <a:rPr lang="zh-CN" altLang="en-US" sz="2000">
                <a:solidFill>
                  <a:schemeClr val="tx1"/>
                </a:solidFill>
                <a:effectLst>
                  <a:outerShdw blurRad="38100" dist="19050" dir="2700000" algn="tl" rotWithShape="0">
                    <a:schemeClr val="dk1">
                      <a:alpha val="40000"/>
                    </a:schemeClr>
                  </a:outerShdw>
                </a:effectLst>
              </a:rPr>
              <a:t>指令</a:t>
            </a:r>
          </a:p>
        </p:txBody>
      </p:sp>
      <p:pic>
        <p:nvPicPr>
          <p:cNvPr id="6" name="图片 5"/>
          <p:cNvPicPr>
            <a:picLocks noChangeAspect="1"/>
          </p:cNvPicPr>
          <p:nvPr/>
        </p:nvPicPr>
        <p:blipFill>
          <a:blip r:embed="rId7"/>
          <a:srcRect b="16155"/>
          <a:stretch>
            <a:fillRect/>
          </a:stretch>
        </p:blipFill>
        <p:spPr>
          <a:xfrm>
            <a:off x="2842895" y="5294630"/>
            <a:ext cx="8335645" cy="13182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6" name="PA-图片 34"/>
          <p:cNvPicPr>
            <a:picLocks noChangeAspect="1"/>
          </p:cNvPicPr>
          <p:nvPr>
            <p:custDataLst>
              <p:tags r:id="rId1"/>
            </p:custDataLst>
          </p:nvPr>
        </p:nvPicPr>
        <p:blipFill rotWithShape="1">
          <a:blip r:embed="rId6" cstate="print">
            <a:extLst>
              <a:ext uri="{28A0092B-C50C-407E-A947-70E740481C1C}">
                <a14:useLocalDpi xmlns:a14="http://schemas.microsoft.com/office/drawing/2010/main" val="0"/>
              </a:ext>
            </a:extLst>
          </a:blip>
          <a:srcRect r="63589" b="24554"/>
          <a:stretch>
            <a:fillRect/>
          </a:stretch>
        </p:blipFill>
        <p:spPr>
          <a:xfrm rot="16200000">
            <a:off x="10876228" y="4120945"/>
            <a:ext cx="1553182" cy="4080725"/>
          </a:xfrm>
          <a:prstGeom prst="rect">
            <a:avLst/>
          </a:prstGeom>
        </p:spPr>
      </p:pic>
      <p:pic>
        <p:nvPicPr>
          <p:cNvPr id="5" name="PA-Graphic 4" descr="瓢虫"/>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5" name="PA-图片 12"/>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sp>
        <p:nvSpPr>
          <p:cNvPr id="2" name="文本框 1"/>
          <p:cNvSpPr txBox="1"/>
          <p:nvPr/>
        </p:nvSpPr>
        <p:spPr>
          <a:xfrm>
            <a:off x="2024380" y="316865"/>
            <a:ext cx="4428490" cy="398780"/>
          </a:xfrm>
          <a:prstGeom prst="rect">
            <a:avLst/>
          </a:prstGeom>
          <a:noFill/>
        </p:spPr>
        <p:txBody>
          <a:bodyPr wrap="square" rtlCol="0">
            <a:spAutoFit/>
          </a:bodyPr>
          <a:lstStyle/>
          <a:p>
            <a:r>
              <a:rPr lang="en-US" altLang="zh-CN" sz="2000">
                <a:solidFill>
                  <a:schemeClr val="tx1"/>
                </a:solidFill>
                <a:effectLst>
                  <a:outerShdw blurRad="38100" dist="19050" dir="2700000" algn="tl" rotWithShape="0">
                    <a:schemeClr val="dk1">
                      <a:alpha val="40000"/>
                    </a:schemeClr>
                  </a:outerShdw>
                </a:effectLst>
              </a:rPr>
              <a:t>4.1.3  Y86-64</a:t>
            </a:r>
            <a:r>
              <a:rPr lang="zh-CN" altLang="en-US" sz="2000">
                <a:solidFill>
                  <a:schemeClr val="tx1"/>
                </a:solidFill>
                <a:effectLst>
                  <a:outerShdw blurRad="38100" dist="19050" dir="2700000" algn="tl" rotWithShape="0">
                    <a:schemeClr val="dk1">
                      <a:alpha val="40000"/>
                    </a:schemeClr>
                  </a:outerShdw>
                </a:effectLst>
              </a:rPr>
              <a:t>指令编码</a:t>
            </a:r>
            <a:r>
              <a:rPr lang="en-US" altLang="zh-CN" sz="2000">
                <a:solidFill>
                  <a:schemeClr val="tx1"/>
                </a:solidFill>
                <a:effectLst>
                  <a:outerShdw blurRad="38100" dist="19050" dir="2700000" algn="tl" rotWithShape="0">
                    <a:schemeClr val="dk1">
                      <a:alpha val="40000"/>
                    </a:schemeClr>
                  </a:outerShdw>
                </a:effectLst>
              </a:rPr>
              <a:t> </a:t>
            </a:r>
            <a:endParaRPr lang="zh-CN" altLang="en-US" sz="2000">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10"/>
          <a:stretch>
            <a:fillRect/>
          </a:stretch>
        </p:blipFill>
        <p:spPr>
          <a:xfrm>
            <a:off x="1496695" y="1172845"/>
            <a:ext cx="8324850" cy="752475"/>
          </a:xfrm>
          <a:prstGeom prst="rect">
            <a:avLst/>
          </a:prstGeom>
        </p:spPr>
      </p:pic>
      <p:pic>
        <p:nvPicPr>
          <p:cNvPr id="6" name="图片 5"/>
          <p:cNvPicPr>
            <a:picLocks noChangeAspect="1"/>
          </p:cNvPicPr>
          <p:nvPr/>
        </p:nvPicPr>
        <p:blipFill>
          <a:blip r:embed="rId11"/>
          <a:stretch>
            <a:fillRect/>
          </a:stretch>
        </p:blipFill>
        <p:spPr>
          <a:xfrm>
            <a:off x="1574165" y="1925320"/>
            <a:ext cx="8324215" cy="42164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6" name="PA-图片 34"/>
          <p:cNvPicPr>
            <a:picLocks noChangeAspect="1"/>
          </p:cNvPicPr>
          <p:nvPr>
            <p:custDataLst>
              <p:tags r:id="rId1"/>
            </p:custDataLst>
          </p:nvPr>
        </p:nvPicPr>
        <p:blipFill rotWithShape="1">
          <a:blip r:embed="rId6" cstate="print">
            <a:extLst>
              <a:ext uri="{28A0092B-C50C-407E-A947-70E740481C1C}">
                <a14:useLocalDpi xmlns:a14="http://schemas.microsoft.com/office/drawing/2010/main" val="0"/>
              </a:ext>
            </a:extLst>
          </a:blip>
          <a:srcRect r="63589" b="24554"/>
          <a:stretch>
            <a:fillRect/>
          </a:stretch>
        </p:blipFill>
        <p:spPr>
          <a:xfrm rot="16200000">
            <a:off x="10876228" y="4120945"/>
            <a:ext cx="1553182" cy="4080725"/>
          </a:xfrm>
          <a:prstGeom prst="rect">
            <a:avLst/>
          </a:prstGeom>
        </p:spPr>
      </p:pic>
      <p:pic>
        <p:nvPicPr>
          <p:cNvPr id="5" name="PA-Graphic 4" descr="瓢虫"/>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5" name="PA-图片 12"/>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sp>
        <p:nvSpPr>
          <p:cNvPr id="2" name="文本框 1"/>
          <p:cNvSpPr txBox="1"/>
          <p:nvPr/>
        </p:nvSpPr>
        <p:spPr>
          <a:xfrm>
            <a:off x="2024380" y="316865"/>
            <a:ext cx="4428490" cy="398780"/>
          </a:xfrm>
          <a:prstGeom prst="rect">
            <a:avLst/>
          </a:prstGeom>
          <a:noFill/>
        </p:spPr>
        <p:txBody>
          <a:bodyPr wrap="square" rtlCol="0">
            <a:spAutoFit/>
          </a:bodyPr>
          <a:lstStyle/>
          <a:p>
            <a:r>
              <a:rPr lang="en-US" altLang="zh-CN" sz="2000">
                <a:solidFill>
                  <a:schemeClr val="tx1"/>
                </a:solidFill>
                <a:effectLst>
                  <a:outerShdw blurRad="38100" dist="19050" dir="2700000" algn="tl" rotWithShape="0">
                    <a:schemeClr val="dk1">
                      <a:alpha val="40000"/>
                    </a:schemeClr>
                  </a:outerShdw>
                </a:effectLst>
              </a:rPr>
              <a:t>4.1.4  Y86-64</a:t>
            </a:r>
            <a:r>
              <a:rPr lang="zh-CN" sz="2000">
                <a:solidFill>
                  <a:schemeClr val="tx1"/>
                </a:solidFill>
                <a:effectLst>
                  <a:outerShdw blurRad="38100" dist="19050" dir="2700000" algn="tl" rotWithShape="0">
                    <a:schemeClr val="dk1">
                      <a:alpha val="40000"/>
                    </a:schemeClr>
                  </a:outerShdw>
                </a:effectLst>
              </a:rPr>
              <a:t>异常</a:t>
            </a:r>
          </a:p>
        </p:txBody>
      </p:sp>
      <p:pic>
        <p:nvPicPr>
          <p:cNvPr id="4" name="图片 3"/>
          <p:cNvPicPr>
            <a:picLocks noChangeAspect="1"/>
          </p:cNvPicPr>
          <p:nvPr/>
        </p:nvPicPr>
        <p:blipFill>
          <a:blip r:embed="rId10"/>
          <a:stretch>
            <a:fillRect/>
          </a:stretch>
        </p:blipFill>
        <p:spPr>
          <a:xfrm>
            <a:off x="2125345" y="1226185"/>
            <a:ext cx="8468995" cy="737235"/>
          </a:xfrm>
          <a:prstGeom prst="rect">
            <a:avLst/>
          </a:prstGeom>
        </p:spPr>
      </p:pic>
      <p:pic>
        <p:nvPicPr>
          <p:cNvPr id="7" name="图片 6"/>
          <p:cNvPicPr>
            <a:picLocks noChangeAspect="1"/>
          </p:cNvPicPr>
          <p:nvPr/>
        </p:nvPicPr>
        <p:blipFill>
          <a:blip r:embed="rId11"/>
          <a:stretch>
            <a:fillRect/>
          </a:stretch>
        </p:blipFill>
        <p:spPr>
          <a:xfrm>
            <a:off x="2024380" y="1822450"/>
            <a:ext cx="8670925" cy="41636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6" name="PA-图片 34"/>
          <p:cNvPicPr>
            <a:picLocks noChangeAspect="1"/>
          </p:cNvPicPr>
          <p:nvPr>
            <p:custDataLst>
              <p:tags r:id="rId1"/>
            </p:custDataLst>
          </p:nvPr>
        </p:nvPicPr>
        <p:blipFill rotWithShape="1">
          <a:blip r:embed="rId6" cstate="print">
            <a:extLst>
              <a:ext uri="{28A0092B-C50C-407E-A947-70E740481C1C}">
                <a14:useLocalDpi xmlns:a14="http://schemas.microsoft.com/office/drawing/2010/main" val="0"/>
              </a:ext>
            </a:extLst>
          </a:blip>
          <a:srcRect r="63589" b="24554"/>
          <a:stretch>
            <a:fillRect/>
          </a:stretch>
        </p:blipFill>
        <p:spPr>
          <a:xfrm rot="16200000">
            <a:off x="10876228" y="4120945"/>
            <a:ext cx="1553182" cy="4080725"/>
          </a:xfrm>
          <a:prstGeom prst="rect">
            <a:avLst/>
          </a:prstGeom>
        </p:spPr>
      </p:pic>
      <p:pic>
        <p:nvPicPr>
          <p:cNvPr id="5" name="PA-Graphic 4" descr="瓢虫"/>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5" name="PA-图片 12"/>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sp>
        <p:nvSpPr>
          <p:cNvPr id="2" name="文本框 1"/>
          <p:cNvSpPr txBox="1"/>
          <p:nvPr/>
        </p:nvSpPr>
        <p:spPr>
          <a:xfrm>
            <a:off x="2024380" y="316865"/>
            <a:ext cx="5069205" cy="460375"/>
          </a:xfrm>
          <a:prstGeom prst="rect">
            <a:avLst/>
          </a:prstGeom>
          <a:noFill/>
        </p:spPr>
        <p:txBody>
          <a:bodyPr wrap="square" rtlCol="0">
            <a:spAutoFit/>
          </a:bodyPr>
          <a:lstStyle/>
          <a:p>
            <a:r>
              <a:rPr lang="en-US" altLang="zh-CN" sz="2400">
                <a:solidFill>
                  <a:schemeClr val="tx1"/>
                </a:solidFill>
                <a:effectLst>
                  <a:outerShdw blurRad="38100" dist="19050" dir="2700000" algn="tl" rotWithShape="0">
                    <a:schemeClr val="dk1">
                      <a:alpha val="40000"/>
                    </a:schemeClr>
                  </a:outerShdw>
                </a:effectLst>
              </a:rPr>
              <a:t>4.2  </a:t>
            </a:r>
            <a:r>
              <a:rPr lang="zh-CN" altLang="en-US" sz="2400">
                <a:solidFill>
                  <a:schemeClr val="tx1"/>
                </a:solidFill>
                <a:effectLst>
                  <a:outerShdw blurRad="38100" dist="19050" dir="2700000" algn="tl" rotWithShape="0">
                    <a:schemeClr val="dk1">
                      <a:alpha val="40000"/>
                    </a:schemeClr>
                  </a:outerShdw>
                </a:effectLst>
              </a:rPr>
              <a:t>逻辑设计和硬件控制语言</a:t>
            </a:r>
            <a:r>
              <a:rPr lang="en-US" altLang="zh-CN" sz="2400">
                <a:solidFill>
                  <a:schemeClr val="tx1"/>
                </a:solidFill>
                <a:effectLst>
                  <a:outerShdw blurRad="38100" dist="19050" dir="2700000" algn="tl" rotWithShape="0">
                    <a:schemeClr val="dk1">
                      <a:alpha val="40000"/>
                    </a:schemeClr>
                  </a:outerShdw>
                </a:effectLst>
              </a:rPr>
              <a:t>HCL</a:t>
            </a:r>
          </a:p>
        </p:txBody>
      </p:sp>
      <p:pic>
        <p:nvPicPr>
          <p:cNvPr id="8" name="图片 7"/>
          <p:cNvPicPr>
            <a:picLocks noChangeAspect="1"/>
          </p:cNvPicPr>
          <p:nvPr/>
        </p:nvPicPr>
        <p:blipFill>
          <a:blip r:embed="rId10"/>
          <a:srcRect l="-316" t="29306" r="316" b="-10123"/>
          <a:stretch>
            <a:fillRect/>
          </a:stretch>
        </p:blipFill>
        <p:spPr>
          <a:xfrm>
            <a:off x="1316990" y="3133090"/>
            <a:ext cx="8482965" cy="968375"/>
          </a:xfrm>
          <a:prstGeom prst="rect">
            <a:avLst/>
          </a:prstGeom>
        </p:spPr>
      </p:pic>
      <p:sp>
        <p:nvSpPr>
          <p:cNvPr id="9" name="文本框 8"/>
          <p:cNvSpPr txBox="1"/>
          <p:nvPr/>
        </p:nvSpPr>
        <p:spPr>
          <a:xfrm>
            <a:off x="1337310" y="2129790"/>
            <a:ext cx="8462645" cy="645160"/>
          </a:xfrm>
          <a:prstGeom prst="rect">
            <a:avLst/>
          </a:prstGeom>
          <a:noFill/>
        </p:spPr>
        <p:txBody>
          <a:bodyPr wrap="square" rtlCol="0">
            <a:spAutoFit/>
          </a:bodyPr>
          <a:lstStyle/>
          <a:p>
            <a:r>
              <a:rPr lang="en-US" altLang="zh-CN" b="1">
                <a:latin typeface="宋体" panose="02010600030101010101" pitchFamily="2" charset="-122"/>
                <a:ea typeface="宋体" panose="02010600030101010101" pitchFamily="2" charset="-122"/>
              </a:rPr>
              <a:t>    </a:t>
            </a:r>
            <a:r>
              <a:rPr lang="zh-CN" altLang="en-US" b="1">
                <a:latin typeface="宋体" panose="02010600030101010101" pitchFamily="2" charset="-122"/>
                <a:ea typeface="宋体" panose="02010600030101010101" pitchFamily="2" charset="-122"/>
              </a:rPr>
              <a:t>要实现一个数字系统需要三个主要的组成部分：计算对位进行操作的函数的组合逻辑、存储位的存储器单元，以及控制存储器单元更新的时钟信号。</a:t>
            </a:r>
            <a:endParaRPr lang="en-US" altLang="zh-CN" b="1">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26" name="PA-图片 34"/>
          <p:cNvPicPr>
            <a:picLocks noChangeAspect="1"/>
          </p:cNvPicPr>
          <p:nvPr>
            <p:custDataLst>
              <p:tags r:id="rId1"/>
            </p:custDataLst>
          </p:nvPr>
        </p:nvPicPr>
        <p:blipFill rotWithShape="1">
          <a:blip r:embed="rId6" cstate="print">
            <a:extLst>
              <a:ext uri="{28A0092B-C50C-407E-A947-70E740481C1C}">
                <a14:useLocalDpi xmlns:a14="http://schemas.microsoft.com/office/drawing/2010/main" val="0"/>
              </a:ext>
            </a:extLst>
          </a:blip>
          <a:srcRect r="63589" b="24554"/>
          <a:stretch>
            <a:fillRect/>
          </a:stretch>
        </p:blipFill>
        <p:spPr>
          <a:xfrm rot="16200000">
            <a:off x="10876228" y="4120945"/>
            <a:ext cx="1553182" cy="4080725"/>
          </a:xfrm>
          <a:prstGeom prst="rect">
            <a:avLst/>
          </a:prstGeom>
        </p:spPr>
      </p:pic>
      <p:pic>
        <p:nvPicPr>
          <p:cNvPr id="5" name="PA-Graphic 4" descr="瓢虫"/>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8044" y="5517707"/>
            <a:ext cx="1128758" cy="1128758"/>
          </a:xfrm>
          <a:prstGeom prst="rect">
            <a:avLst/>
          </a:prstGeom>
        </p:spPr>
      </p:pic>
      <p:pic>
        <p:nvPicPr>
          <p:cNvPr id="24" name="PA-图片 6"/>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7515180">
            <a:off x="-774246" y="-844244"/>
            <a:ext cx="1943100" cy="1809750"/>
          </a:xfrm>
          <a:prstGeom prst="rect">
            <a:avLst/>
          </a:prstGeom>
        </p:spPr>
      </p:pic>
      <p:pic>
        <p:nvPicPr>
          <p:cNvPr id="25" name="PA-图片 12"/>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sp>
        <p:nvSpPr>
          <p:cNvPr id="2" name="文本框 1"/>
          <p:cNvSpPr txBox="1"/>
          <p:nvPr/>
        </p:nvSpPr>
        <p:spPr>
          <a:xfrm>
            <a:off x="2024380" y="316865"/>
            <a:ext cx="4428490" cy="398780"/>
          </a:xfrm>
          <a:prstGeom prst="rect">
            <a:avLst/>
          </a:prstGeom>
          <a:noFill/>
        </p:spPr>
        <p:txBody>
          <a:bodyPr wrap="square" rtlCol="0">
            <a:spAutoFit/>
          </a:bodyPr>
          <a:lstStyle/>
          <a:p>
            <a:r>
              <a:rPr lang="en-US" altLang="zh-CN" sz="2000">
                <a:solidFill>
                  <a:schemeClr val="tx1"/>
                </a:solidFill>
                <a:effectLst>
                  <a:outerShdw blurRad="38100" dist="19050" dir="2700000" algn="tl" rotWithShape="0">
                    <a:schemeClr val="dk1">
                      <a:alpha val="40000"/>
                    </a:schemeClr>
                  </a:outerShdw>
                </a:effectLst>
              </a:rPr>
              <a:t>4.2.1  </a:t>
            </a:r>
            <a:r>
              <a:rPr lang="zh-CN" altLang="en-US" sz="2000">
                <a:solidFill>
                  <a:schemeClr val="tx1"/>
                </a:solidFill>
                <a:effectLst>
                  <a:outerShdw blurRad="38100" dist="19050" dir="2700000" algn="tl" rotWithShape="0">
                    <a:schemeClr val="dk1">
                      <a:alpha val="40000"/>
                    </a:schemeClr>
                  </a:outerShdw>
                </a:effectLst>
              </a:rPr>
              <a:t>逻辑门</a:t>
            </a:r>
          </a:p>
        </p:txBody>
      </p:sp>
      <p:pic>
        <p:nvPicPr>
          <p:cNvPr id="3" name="图片 2"/>
          <p:cNvPicPr>
            <a:picLocks noChangeAspect="1"/>
          </p:cNvPicPr>
          <p:nvPr/>
        </p:nvPicPr>
        <p:blipFill>
          <a:blip r:embed="rId10"/>
          <a:stretch>
            <a:fillRect/>
          </a:stretch>
        </p:blipFill>
        <p:spPr>
          <a:xfrm>
            <a:off x="1316990" y="1468120"/>
            <a:ext cx="9447530" cy="39217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00.xml><?xml version="1.0" encoding="utf-8"?>
<p:tagLst xmlns:a="http://schemas.openxmlformats.org/drawingml/2006/main" xmlns:r="http://schemas.openxmlformats.org/officeDocument/2006/relationships" xmlns:p="http://schemas.openxmlformats.org/presentationml/2006/main">
  <p:tag name="PA" val="v5.2.2"/>
</p:tagLst>
</file>

<file path=ppt/tags/tag101.xml><?xml version="1.0" encoding="utf-8"?>
<p:tagLst xmlns:a="http://schemas.openxmlformats.org/drawingml/2006/main" xmlns:r="http://schemas.openxmlformats.org/officeDocument/2006/relationships" xmlns:p="http://schemas.openxmlformats.org/presentationml/2006/main">
  <p:tag name="PA" val="v5.2.2"/>
</p:tagLst>
</file>

<file path=ppt/tags/tag102.xml><?xml version="1.0" encoding="utf-8"?>
<p:tagLst xmlns:a="http://schemas.openxmlformats.org/drawingml/2006/main" xmlns:r="http://schemas.openxmlformats.org/officeDocument/2006/relationships" xmlns:p="http://schemas.openxmlformats.org/presentationml/2006/main">
  <p:tag name="PA" val="v5.2.2"/>
</p:tagLst>
</file>

<file path=ppt/tags/tag103.xml><?xml version="1.0" encoding="utf-8"?>
<p:tagLst xmlns:a="http://schemas.openxmlformats.org/drawingml/2006/main" xmlns:r="http://schemas.openxmlformats.org/officeDocument/2006/relationships" xmlns:p="http://schemas.openxmlformats.org/presentationml/2006/main">
  <p:tag name="PA" val="v5.2.2"/>
</p:tagLst>
</file>

<file path=ppt/tags/tag104.xml><?xml version="1.0" encoding="utf-8"?>
<p:tagLst xmlns:a="http://schemas.openxmlformats.org/drawingml/2006/main" xmlns:r="http://schemas.openxmlformats.org/officeDocument/2006/relationships" xmlns:p="http://schemas.openxmlformats.org/presentationml/2006/main">
  <p:tag name="PA" val="v5.2.2"/>
</p:tagLst>
</file>

<file path=ppt/tags/tag105.xml><?xml version="1.0" encoding="utf-8"?>
<p:tagLst xmlns:a="http://schemas.openxmlformats.org/drawingml/2006/main" xmlns:r="http://schemas.openxmlformats.org/officeDocument/2006/relationships" xmlns:p="http://schemas.openxmlformats.org/presentationml/2006/main">
  <p:tag name="PA" val="v5.2.2"/>
</p:tagLst>
</file>

<file path=ppt/tags/tag106.xml><?xml version="1.0" encoding="utf-8"?>
<p:tagLst xmlns:a="http://schemas.openxmlformats.org/drawingml/2006/main" xmlns:r="http://schemas.openxmlformats.org/officeDocument/2006/relationships" xmlns:p="http://schemas.openxmlformats.org/presentationml/2006/main">
  <p:tag name="PA" val="v5.2.2"/>
</p:tagLst>
</file>

<file path=ppt/tags/tag107.xml><?xml version="1.0" encoding="utf-8"?>
<p:tagLst xmlns:a="http://schemas.openxmlformats.org/drawingml/2006/main" xmlns:r="http://schemas.openxmlformats.org/officeDocument/2006/relationships" xmlns:p="http://schemas.openxmlformats.org/presentationml/2006/main">
  <p:tag name="PA" val="v5.2.2"/>
</p:tagLst>
</file>

<file path=ppt/tags/tag108.xml><?xml version="1.0" encoding="utf-8"?>
<p:tagLst xmlns:a="http://schemas.openxmlformats.org/drawingml/2006/main" xmlns:r="http://schemas.openxmlformats.org/officeDocument/2006/relationships" xmlns:p="http://schemas.openxmlformats.org/presentationml/2006/main">
  <p:tag name="PA" val="v5.2.2"/>
</p:tagLst>
</file>

<file path=ppt/tags/tag109.xml><?xml version="1.0" encoding="utf-8"?>
<p:tagLst xmlns:a="http://schemas.openxmlformats.org/drawingml/2006/main" xmlns:r="http://schemas.openxmlformats.org/officeDocument/2006/relationships" xmlns:p="http://schemas.openxmlformats.org/presentationml/2006/main">
  <p:tag name="PA" val="v5.2.2"/>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10.xml><?xml version="1.0" encoding="utf-8"?>
<p:tagLst xmlns:a="http://schemas.openxmlformats.org/drawingml/2006/main" xmlns:r="http://schemas.openxmlformats.org/officeDocument/2006/relationships" xmlns:p="http://schemas.openxmlformats.org/presentationml/2006/main">
  <p:tag name="PA" val="v5.2.2"/>
</p:tagLst>
</file>

<file path=ppt/tags/tag111.xml><?xml version="1.0" encoding="utf-8"?>
<p:tagLst xmlns:a="http://schemas.openxmlformats.org/drawingml/2006/main" xmlns:r="http://schemas.openxmlformats.org/officeDocument/2006/relationships" xmlns:p="http://schemas.openxmlformats.org/presentationml/2006/main">
  <p:tag name="PA" val="v5.2.2"/>
</p:tagLst>
</file>

<file path=ppt/tags/tag112.xml><?xml version="1.0" encoding="utf-8"?>
<p:tagLst xmlns:a="http://schemas.openxmlformats.org/drawingml/2006/main" xmlns:r="http://schemas.openxmlformats.org/officeDocument/2006/relationships" xmlns:p="http://schemas.openxmlformats.org/presentationml/2006/main">
  <p:tag name="PA" val="v5.2.2"/>
</p:tagLst>
</file>

<file path=ppt/tags/tag113.xml><?xml version="1.0" encoding="utf-8"?>
<p:tagLst xmlns:a="http://schemas.openxmlformats.org/drawingml/2006/main" xmlns:r="http://schemas.openxmlformats.org/officeDocument/2006/relationships" xmlns:p="http://schemas.openxmlformats.org/presentationml/2006/main">
  <p:tag name="PA" val="v5.2.2"/>
</p:tagLst>
</file>

<file path=ppt/tags/tag114.xml><?xml version="1.0" encoding="utf-8"?>
<p:tagLst xmlns:a="http://schemas.openxmlformats.org/drawingml/2006/main" xmlns:r="http://schemas.openxmlformats.org/officeDocument/2006/relationships" xmlns:p="http://schemas.openxmlformats.org/presentationml/2006/main">
  <p:tag name="PA" val="v5.2.2"/>
</p:tagLst>
</file>

<file path=ppt/tags/tag115.xml><?xml version="1.0" encoding="utf-8"?>
<p:tagLst xmlns:a="http://schemas.openxmlformats.org/drawingml/2006/main" xmlns:r="http://schemas.openxmlformats.org/officeDocument/2006/relationships" xmlns:p="http://schemas.openxmlformats.org/presentationml/2006/main">
  <p:tag name="PA" val="v5.2.2"/>
</p:tagLst>
</file>

<file path=ppt/tags/tag116.xml><?xml version="1.0" encoding="utf-8"?>
<p:tagLst xmlns:a="http://schemas.openxmlformats.org/drawingml/2006/main" xmlns:r="http://schemas.openxmlformats.org/officeDocument/2006/relationships" xmlns:p="http://schemas.openxmlformats.org/presentationml/2006/main">
  <p:tag name="PA" val="v5.2.2"/>
</p:tagLst>
</file>

<file path=ppt/tags/tag117.xml><?xml version="1.0" encoding="utf-8"?>
<p:tagLst xmlns:a="http://schemas.openxmlformats.org/drawingml/2006/main" xmlns:r="http://schemas.openxmlformats.org/officeDocument/2006/relationships" xmlns:p="http://schemas.openxmlformats.org/presentationml/2006/main">
  <p:tag name="PA" val="v5.2.2"/>
</p:tagLst>
</file>

<file path=ppt/tags/tag118.xml><?xml version="1.0" encoding="utf-8"?>
<p:tagLst xmlns:a="http://schemas.openxmlformats.org/drawingml/2006/main" xmlns:r="http://schemas.openxmlformats.org/officeDocument/2006/relationships" xmlns:p="http://schemas.openxmlformats.org/presentationml/2006/main">
  <p:tag name="PA" val="v5.2.2"/>
</p:tagLst>
</file>

<file path=ppt/tags/tag119.xml><?xml version="1.0" encoding="utf-8"?>
<p:tagLst xmlns:a="http://schemas.openxmlformats.org/drawingml/2006/main" xmlns:r="http://schemas.openxmlformats.org/officeDocument/2006/relationships" xmlns:p="http://schemas.openxmlformats.org/presentationml/2006/main">
  <p:tag name="PA" val="v5.2.2"/>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20.xml><?xml version="1.0" encoding="utf-8"?>
<p:tagLst xmlns:a="http://schemas.openxmlformats.org/drawingml/2006/main" xmlns:r="http://schemas.openxmlformats.org/officeDocument/2006/relationships" xmlns:p="http://schemas.openxmlformats.org/presentationml/2006/main">
  <p:tag name="PA" val="v5.2.2"/>
</p:tagLst>
</file>

<file path=ppt/tags/tag121.xml><?xml version="1.0" encoding="utf-8"?>
<p:tagLst xmlns:a="http://schemas.openxmlformats.org/drawingml/2006/main" xmlns:r="http://schemas.openxmlformats.org/officeDocument/2006/relationships" xmlns:p="http://schemas.openxmlformats.org/presentationml/2006/main">
  <p:tag name="PA" val="v5.2.2"/>
</p:tagLst>
</file>

<file path=ppt/tags/tag122.xml><?xml version="1.0" encoding="utf-8"?>
<p:tagLst xmlns:a="http://schemas.openxmlformats.org/drawingml/2006/main" xmlns:r="http://schemas.openxmlformats.org/officeDocument/2006/relationships" xmlns:p="http://schemas.openxmlformats.org/presentationml/2006/main">
  <p:tag name="PA" val="v5.2.2"/>
</p:tagLst>
</file>

<file path=ppt/tags/tag123.xml><?xml version="1.0" encoding="utf-8"?>
<p:tagLst xmlns:a="http://schemas.openxmlformats.org/drawingml/2006/main" xmlns:r="http://schemas.openxmlformats.org/officeDocument/2006/relationships" xmlns:p="http://schemas.openxmlformats.org/presentationml/2006/main">
  <p:tag name="PA" val="v5.2.2"/>
</p:tagLst>
</file>

<file path=ppt/tags/tag124.xml><?xml version="1.0" encoding="utf-8"?>
<p:tagLst xmlns:a="http://schemas.openxmlformats.org/drawingml/2006/main" xmlns:r="http://schemas.openxmlformats.org/officeDocument/2006/relationships" xmlns:p="http://schemas.openxmlformats.org/presentationml/2006/main">
  <p:tag name="PA" val="v5.2.2"/>
</p:tagLst>
</file>

<file path=ppt/tags/tag125.xml><?xml version="1.0" encoding="utf-8"?>
<p:tagLst xmlns:a="http://schemas.openxmlformats.org/drawingml/2006/main" xmlns:r="http://schemas.openxmlformats.org/officeDocument/2006/relationships" xmlns:p="http://schemas.openxmlformats.org/presentationml/2006/main">
  <p:tag name="PA" val="v5.2.2"/>
</p:tagLst>
</file>

<file path=ppt/tags/tag126.xml><?xml version="1.0" encoding="utf-8"?>
<p:tagLst xmlns:a="http://schemas.openxmlformats.org/drawingml/2006/main" xmlns:r="http://schemas.openxmlformats.org/officeDocument/2006/relationships" xmlns:p="http://schemas.openxmlformats.org/presentationml/2006/main">
  <p:tag name="PA" val="v5.2.2"/>
</p:tagLst>
</file>

<file path=ppt/tags/tag127.xml><?xml version="1.0" encoding="utf-8"?>
<p:tagLst xmlns:a="http://schemas.openxmlformats.org/drawingml/2006/main" xmlns:r="http://schemas.openxmlformats.org/officeDocument/2006/relationships" xmlns:p="http://schemas.openxmlformats.org/presentationml/2006/main">
  <p:tag name="PA" val="v5.2.2"/>
</p:tagLst>
</file>

<file path=ppt/tags/tag128.xml><?xml version="1.0" encoding="utf-8"?>
<p:tagLst xmlns:a="http://schemas.openxmlformats.org/drawingml/2006/main" xmlns:r="http://schemas.openxmlformats.org/officeDocument/2006/relationships" xmlns:p="http://schemas.openxmlformats.org/presentationml/2006/main">
  <p:tag name="PA" val="v5.2.2"/>
</p:tagLst>
</file>

<file path=ppt/tags/tag129.xml><?xml version="1.0" encoding="utf-8"?>
<p:tagLst xmlns:a="http://schemas.openxmlformats.org/drawingml/2006/main" xmlns:r="http://schemas.openxmlformats.org/officeDocument/2006/relationships" xmlns:p="http://schemas.openxmlformats.org/presentationml/2006/main">
  <p:tag name="PA" val="v5.2.2"/>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30.xml><?xml version="1.0" encoding="utf-8"?>
<p:tagLst xmlns:a="http://schemas.openxmlformats.org/drawingml/2006/main" xmlns:r="http://schemas.openxmlformats.org/officeDocument/2006/relationships" xmlns:p="http://schemas.openxmlformats.org/presentationml/2006/main">
  <p:tag name="PA" val="v5.2.2"/>
</p:tagLst>
</file>

<file path=ppt/tags/tag131.xml><?xml version="1.0" encoding="utf-8"?>
<p:tagLst xmlns:a="http://schemas.openxmlformats.org/drawingml/2006/main" xmlns:r="http://schemas.openxmlformats.org/officeDocument/2006/relationships" xmlns:p="http://schemas.openxmlformats.org/presentationml/2006/main">
  <p:tag name="PA" val="v5.2.2"/>
</p:tagLst>
</file>

<file path=ppt/tags/tag132.xml><?xml version="1.0" encoding="utf-8"?>
<p:tagLst xmlns:a="http://schemas.openxmlformats.org/drawingml/2006/main" xmlns:r="http://schemas.openxmlformats.org/officeDocument/2006/relationships" xmlns:p="http://schemas.openxmlformats.org/presentationml/2006/main">
  <p:tag name="PA" val="v5.2.2"/>
</p:tagLst>
</file>

<file path=ppt/tags/tag133.xml><?xml version="1.0" encoding="utf-8"?>
<p:tagLst xmlns:a="http://schemas.openxmlformats.org/drawingml/2006/main" xmlns:r="http://schemas.openxmlformats.org/officeDocument/2006/relationships" xmlns:p="http://schemas.openxmlformats.org/presentationml/2006/main">
  <p:tag name="PA" val="v5.2.2"/>
</p:tagLst>
</file>

<file path=ppt/tags/tag134.xml><?xml version="1.0" encoding="utf-8"?>
<p:tagLst xmlns:a="http://schemas.openxmlformats.org/drawingml/2006/main" xmlns:r="http://schemas.openxmlformats.org/officeDocument/2006/relationships" xmlns:p="http://schemas.openxmlformats.org/presentationml/2006/main">
  <p:tag name="PA" val="v5.2.2"/>
</p:tagLst>
</file>

<file path=ppt/tags/tag135.xml><?xml version="1.0" encoding="utf-8"?>
<p:tagLst xmlns:a="http://schemas.openxmlformats.org/drawingml/2006/main" xmlns:r="http://schemas.openxmlformats.org/officeDocument/2006/relationships" xmlns:p="http://schemas.openxmlformats.org/presentationml/2006/main">
  <p:tag name="PA" val="v5.2.2"/>
</p:tagLst>
</file>

<file path=ppt/tags/tag136.xml><?xml version="1.0" encoding="utf-8"?>
<p:tagLst xmlns:a="http://schemas.openxmlformats.org/drawingml/2006/main" xmlns:r="http://schemas.openxmlformats.org/officeDocument/2006/relationships" xmlns:p="http://schemas.openxmlformats.org/presentationml/2006/main">
  <p:tag name="PA" val="v5.2.2"/>
</p:tagLst>
</file>

<file path=ppt/tags/tag137.xml><?xml version="1.0" encoding="utf-8"?>
<p:tagLst xmlns:a="http://schemas.openxmlformats.org/drawingml/2006/main" xmlns:r="http://schemas.openxmlformats.org/officeDocument/2006/relationships" xmlns:p="http://schemas.openxmlformats.org/presentationml/2006/main">
  <p:tag name="PA" val="v5.2.2"/>
</p:tagLst>
</file>

<file path=ppt/tags/tag138.xml><?xml version="1.0" encoding="utf-8"?>
<p:tagLst xmlns:a="http://schemas.openxmlformats.org/drawingml/2006/main" xmlns:r="http://schemas.openxmlformats.org/officeDocument/2006/relationships" xmlns:p="http://schemas.openxmlformats.org/presentationml/2006/main">
  <p:tag name="PA" val="v5.2.2"/>
</p:tagLst>
</file>

<file path=ppt/tags/tag139.xml><?xml version="1.0" encoding="utf-8"?>
<p:tagLst xmlns:a="http://schemas.openxmlformats.org/drawingml/2006/main" xmlns:r="http://schemas.openxmlformats.org/officeDocument/2006/relationships" xmlns:p="http://schemas.openxmlformats.org/presentationml/2006/main">
  <p:tag name="PA" val="v5.2.2"/>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40.xml><?xml version="1.0" encoding="utf-8"?>
<p:tagLst xmlns:a="http://schemas.openxmlformats.org/drawingml/2006/main" xmlns:r="http://schemas.openxmlformats.org/officeDocument/2006/relationships" xmlns:p="http://schemas.openxmlformats.org/presentationml/2006/main">
  <p:tag name="PA" val="v5.2.2"/>
</p:tagLst>
</file>

<file path=ppt/tags/tag141.xml><?xml version="1.0" encoding="utf-8"?>
<p:tagLst xmlns:a="http://schemas.openxmlformats.org/drawingml/2006/main" xmlns:r="http://schemas.openxmlformats.org/officeDocument/2006/relationships" xmlns:p="http://schemas.openxmlformats.org/presentationml/2006/main">
  <p:tag name="PA" val="v5.2.2"/>
</p:tagLst>
</file>

<file path=ppt/tags/tag142.xml><?xml version="1.0" encoding="utf-8"?>
<p:tagLst xmlns:a="http://schemas.openxmlformats.org/drawingml/2006/main" xmlns:r="http://schemas.openxmlformats.org/officeDocument/2006/relationships" xmlns:p="http://schemas.openxmlformats.org/presentationml/2006/main">
  <p:tag name="PA" val="v5.2.2"/>
</p:tagLst>
</file>

<file path=ppt/tags/tag143.xml><?xml version="1.0" encoding="utf-8"?>
<p:tagLst xmlns:a="http://schemas.openxmlformats.org/drawingml/2006/main" xmlns:r="http://schemas.openxmlformats.org/officeDocument/2006/relationships" xmlns:p="http://schemas.openxmlformats.org/presentationml/2006/main">
  <p:tag name="PA" val="v5.2.2"/>
</p:tagLst>
</file>

<file path=ppt/tags/tag144.xml><?xml version="1.0" encoding="utf-8"?>
<p:tagLst xmlns:a="http://schemas.openxmlformats.org/drawingml/2006/main" xmlns:r="http://schemas.openxmlformats.org/officeDocument/2006/relationships" xmlns:p="http://schemas.openxmlformats.org/presentationml/2006/main">
  <p:tag name="PA" val="v5.2.2"/>
</p:tagLst>
</file>

<file path=ppt/tags/tag145.xml><?xml version="1.0" encoding="utf-8"?>
<p:tagLst xmlns:a="http://schemas.openxmlformats.org/drawingml/2006/main" xmlns:r="http://schemas.openxmlformats.org/officeDocument/2006/relationships" xmlns:p="http://schemas.openxmlformats.org/presentationml/2006/main">
  <p:tag name="PA" val="v5.2.2"/>
</p:tagLst>
</file>

<file path=ppt/tags/tag146.xml><?xml version="1.0" encoding="utf-8"?>
<p:tagLst xmlns:a="http://schemas.openxmlformats.org/drawingml/2006/main" xmlns:r="http://schemas.openxmlformats.org/officeDocument/2006/relationships" xmlns:p="http://schemas.openxmlformats.org/presentationml/2006/main">
  <p:tag name="PA" val="v5.2.2"/>
</p:tagLst>
</file>

<file path=ppt/tags/tag147.xml><?xml version="1.0" encoding="utf-8"?>
<p:tagLst xmlns:a="http://schemas.openxmlformats.org/drawingml/2006/main" xmlns:r="http://schemas.openxmlformats.org/officeDocument/2006/relationships" xmlns:p="http://schemas.openxmlformats.org/presentationml/2006/main">
  <p:tag name="PA" val="v5.2.2"/>
</p:tagLst>
</file>

<file path=ppt/tags/tag148.xml><?xml version="1.0" encoding="utf-8"?>
<p:tagLst xmlns:a="http://schemas.openxmlformats.org/drawingml/2006/main" xmlns:r="http://schemas.openxmlformats.org/officeDocument/2006/relationships" xmlns:p="http://schemas.openxmlformats.org/presentationml/2006/main">
  <p:tag name="PA" val="v5.2.2"/>
</p:tagLst>
</file>

<file path=ppt/tags/tag149.xml><?xml version="1.0" encoding="utf-8"?>
<p:tagLst xmlns:a="http://schemas.openxmlformats.org/drawingml/2006/main" xmlns:r="http://schemas.openxmlformats.org/officeDocument/2006/relationships" xmlns:p="http://schemas.openxmlformats.org/presentationml/2006/main">
  <p:tag name="PA" val="v5.2.2"/>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50.xml><?xml version="1.0" encoding="utf-8"?>
<p:tagLst xmlns:a="http://schemas.openxmlformats.org/drawingml/2006/main" xmlns:r="http://schemas.openxmlformats.org/officeDocument/2006/relationships" xmlns:p="http://schemas.openxmlformats.org/presentationml/2006/main">
  <p:tag name="PA" val="v5.2.2"/>
</p:tagLst>
</file>

<file path=ppt/tags/tag151.xml><?xml version="1.0" encoding="utf-8"?>
<p:tagLst xmlns:a="http://schemas.openxmlformats.org/drawingml/2006/main" xmlns:r="http://schemas.openxmlformats.org/officeDocument/2006/relationships" xmlns:p="http://schemas.openxmlformats.org/presentationml/2006/main">
  <p:tag name="PA" val="v5.2.2"/>
</p:tagLst>
</file>

<file path=ppt/tags/tag152.xml><?xml version="1.0" encoding="utf-8"?>
<p:tagLst xmlns:a="http://schemas.openxmlformats.org/drawingml/2006/main" xmlns:r="http://schemas.openxmlformats.org/officeDocument/2006/relationships" xmlns:p="http://schemas.openxmlformats.org/presentationml/2006/main">
  <p:tag name="PA" val="v5.2.2"/>
</p:tagLst>
</file>

<file path=ppt/tags/tag153.xml><?xml version="1.0" encoding="utf-8"?>
<p:tagLst xmlns:a="http://schemas.openxmlformats.org/drawingml/2006/main" xmlns:r="http://schemas.openxmlformats.org/officeDocument/2006/relationships" xmlns:p="http://schemas.openxmlformats.org/presentationml/2006/main">
  <p:tag name="PA" val="v5.2.2"/>
</p:tagLst>
</file>

<file path=ppt/tags/tag154.xml><?xml version="1.0" encoding="utf-8"?>
<p:tagLst xmlns:a="http://schemas.openxmlformats.org/drawingml/2006/main" xmlns:r="http://schemas.openxmlformats.org/officeDocument/2006/relationships" xmlns:p="http://schemas.openxmlformats.org/presentationml/2006/main">
  <p:tag name="PA" val="v5.2.2"/>
</p:tagLst>
</file>

<file path=ppt/tags/tag155.xml><?xml version="1.0" encoding="utf-8"?>
<p:tagLst xmlns:a="http://schemas.openxmlformats.org/drawingml/2006/main" xmlns:r="http://schemas.openxmlformats.org/officeDocument/2006/relationships" xmlns:p="http://schemas.openxmlformats.org/presentationml/2006/main">
  <p:tag name="PA" val="v5.2.2"/>
</p:tagLst>
</file>

<file path=ppt/tags/tag156.xml><?xml version="1.0" encoding="utf-8"?>
<p:tagLst xmlns:a="http://schemas.openxmlformats.org/drawingml/2006/main" xmlns:r="http://schemas.openxmlformats.org/officeDocument/2006/relationships" xmlns:p="http://schemas.openxmlformats.org/presentationml/2006/main">
  <p:tag name="PA" val="v5.2.2"/>
</p:tagLst>
</file>

<file path=ppt/tags/tag157.xml><?xml version="1.0" encoding="utf-8"?>
<p:tagLst xmlns:a="http://schemas.openxmlformats.org/drawingml/2006/main" xmlns:r="http://schemas.openxmlformats.org/officeDocument/2006/relationships" xmlns:p="http://schemas.openxmlformats.org/presentationml/2006/main">
  <p:tag name="PA" val="v5.2.2"/>
</p:tagLst>
</file>

<file path=ppt/tags/tag158.xml><?xml version="1.0" encoding="utf-8"?>
<p:tagLst xmlns:a="http://schemas.openxmlformats.org/drawingml/2006/main" xmlns:r="http://schemas.openxmlformats.org/officeDocument/2006/relationships" xmlns:p="http://schemas.openxmlformats.org/presentationml/2006/main">
  <p:tag name="PA" val="v5.2.2"/>
</p:tagLst>
</file>

<file path=ppt/tags/tag159.xml><?xml version="1.0" encoding="utf-8"?>
<p:tagLst xmlns:a="http://schemas.openxmlformats.org/drawingml/2006/main" xmlns:r="http://schemas.openxmlformats.org/officeDocument/2006/relationships" xmlns:p="http://schemas.openxmlformats.org/presentationml/2006/main">
  <p:tag name="PA" val="v5.2.2"/>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60.xml><?xml version="1.0" encoding="utf-8"?>
<p:tagLst xmlns:a="http://schemas.openxmlformats.org/drawingml/2006/main" xmlns:r="http://schemas.openxmlformats.org/officeDocument/2006/relationships" xmlns:p="http://schemas.openxmlformats.org/presentationml/2006/main">
  <p:tag name="PA" val="v5.2.2"/>
</p:tagLst>
</file>

<file path=ppt/tags/tag161.xml><?xml version="1.0" encoding="utf-8"?>
<p:tagLst xmlns:a="http://schemas.openxmlformats.org/drawingml/2006/main" xmlns:r="http://schemas.openxmlformats.org/officeDocument/2006/relationships" xmlns:p="http://schemas.openxmlformats.org/presentationml/2006/main">
  <p:tag name="PA" val="v5.2.2"/>
</p:tagLst>
</file>

<file path=ppt/tags/tag162.xml><?xml version="1.0" encoding="utf-8"?>
<p:tagLst xmlns:a="http://schemas.openxmlformats.org/drawingml/2006/main" xmlns:r="http://schemas.openxmlformats.org/officeDocument/2006/relationships" xmlns:p="http://schemas.openxmlformats.org/presentationml/2006/main">
  <p:tag name="PA" val="v5.2.2"/>
</p:tagLst>
</file>

<file path=ppt/tags/tag163.xml><?xml version="1.0" encoding="utf-8"?>
<p:tagLst xmlns:a="http://schemas.openxmlformats.org/drawingml/2006/main" xmlns:r="http://schemas.openxmlformats.org/officeDocument/2006/relationships" xmlns:p="http://schemas.openxmlformats.org/presentationml/2006/main">
  <p:tag name="PA" val="v5.2.2"/>
</p:tagLst>
</file>

<file path=ppt/tags/tag164.xml><?xml version="1.0" encoding="utf-8"?>
<p:tagLst xmlns:a="http://schemas.openxmlformats.org/drawingml/2006/main" xmlns:r="http://schemas.openxmlformats.org/officeDocument/2006/relationships" xmlns:p="http://schemas.openxmlformats.org/presentationml/2006/main">
  <p:tag name="PA" val="v5.2.2"/>
</p:tagLst>
</file>

<file path=ppt/tags/tag165.xml><?xml version="1.0" encoding="utf-8"?>
<p:tagLst xmlns:a="http://schemas.openxmlformats.org/drawingml/2006/main" xmlns:r="http://schemas.openxmlformats.org/officeDocument/2006/relationships" xmlns:p="http://schemas.openxmlformats.org/presentationml/2006/main">
  <p:tag name="PA" val="v5.2.2"/>
</p:tagLst>
</file>

<file path=ppt/tags/tag166.xml><?xml version="1.0" encoding="utf-8"?>
<p:tagLst xmlns:a="http://schemas.openxmlformats.org/drawingml/2006/main" xmlns:r="http://schemas.openxmlformats.org/officeDocument/2006/relationships" xmlns:p="http://schemas.openxmlformats.org/presentationml/2006/main">
  <p:tag name="PA" val="v5.2.2"/>
</p:tagLst>
</file>

<file path=ppt/tags/tag167.xml><?xml version="1.0" encoding="utf-8"?>
<p:tagLst xmlns:a="http://schemas.openxmlformats.org/drawingml/2006/main" xmlns:r="http://schemas.openxmlformats.org/officeDocument/2006/relationships" xmlns:p="http://schemas.openxmlformats.org/presentationml/2006/main">
  <p:tag name="PA" val="v5.2.2"/>
</p:tagLst>
</file>

<file path=ppt/tags/tag168.xml><?xml version="1.0" encoding="utf-8"?>
<p:tagLst xmlns:a="http://schemas.openxmlformats.org/drawingml/2006/main" xmlns:r="http://schemas.openxmlformats.org/officeDocument/2006/relationships" xmlns:p="http://schemas.openxmlformats.org/presentationml/2006/main">
  <p:tag name="PA" val="v5.2.2"/>
</p:tagLst>
</file>

<file path=ppt/tags/tag169.xml><?xml version="1.0" encoding="utf-8"?>
<p:tagLst xmlns:a="http://schemas.openxmlformats.org/drawingml/2006/main" xmlns:r="http://schemas.openxmlformats.org/officeDocument/2006/relationships" xmlns:p="http://schemas.openxmlformats.org/presentationml/2006/main">
  <p:tag name="PA" val="v5.2.2"/>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70.xml><?xml version="1.0" encoding="utf-8"?>
<p:tagLst xmlns:a="http://schemas.openxmlformats.org/drawingml/2006/main" xmlns:r="http://schemas.openxmlformats.org/officeDocument/2006/relationships" xmlns:p="http://schemas.openxmlformats.org/presentationml/2006/main">
  <p:tag name="PA" val="v5.2.2"/>
</p:tagLst>
</file>

<file path=ppt/tags/tag171.xml><?xml version="1.0" encoding="utf-8"?>
<p:tagLst xmlns:a="http://schemas.openxmlformats.org/drawingml/2006/main" xmlns:r="http://schemas.openxmlformats.org/officeDocument/2006/relationships" xmlns:p="http://schemas.openxmlformats.org/presentationml/2006/main">
  <p:tag name="PA" val="v5.2.2"/>
</p:tagLst>
</file>

<file path=ppt/tags/tag172.xml><?xml version="1.0" encoding="utf-8"?>
<p:tagLst xmlns:a="http://schemas.openxmlformats.org/drawingml/2006/main" xmlns:r="http://schemas.openxmlformats.org/officeDocument/2006/relationships" xmlns:p="http://schemas.openxmlformats.org/presentationml/2006/main">
  <p:tag name="PA" val="v5.2.2"/>
</p:tagLst>
</file>

<file path=ppt/tags/tag173.xml><?xml version="1.0" encoding="utf-8"?>
<p:tagLst xmlns:a="http://schemas.openxmlformats.org/drawingml/2006/main" xmlns:r="http://schemas.openxmlformats.org/officeDocument/2006/relationships" xmlns:p="http://schemas.openxmlformats.org/presentationml/2006/main">
  <p:tag name="PA" val="v5.2.2"/>
</p:tagLst>
</file>

<file path=ppt/tags/tag174.xml><?xml version="1.0" encoding="utf-8"?>
<p:tagLst xmlns:a="http://schemas.openxmlformats.org/drawingml/2006/main" xmlns:r="http://schemas.openxmlformats.org/officeDocument/2006/relationships" xmlns:p="http://schemas.openxmlformats.org/presentationml/2006/main">
  <p:tag name="PA" val="v5.2.2"/>
</p:tagLst>
</file>

<file path=ppt/tags/tag175.xml><?xml version="1.0" encoding="utf-8"?>
<p:tagLst xmlns:a="http://schemas.openxmlformats.org/drawingml/2006/main" xmlns:r="http://schemas.openxmlformats.org/officeDocument/2006/relationships" xmlns:p="http://schemas.openxmlformats.org/presentationml/2006/main">
  <p:tag name="PA" val="v5.2.2"/>
</p:tagLst>
</file>

<file path=ppt/tags/tag176.xml><?xml version="1.0" encoding="utf-8"?>
<p:tagLst xmlns:a="http://schemas.openxmlformats.org/drawingml/2006/main" xmlns:r="http://schemas.openxmlformats.org/officeDocument/2006/relationships" xmlns:p="http://schemas.openxmlformats.org/presentationml/2006/main">
  <p:tag name="PA" val="v5.2.2"/>
</p:tagLst>
</file>

<file path=ppt/tags/tag177.xml><?xml version="1.0" encoding="utf-8"?>
<p:tagLst xmlns:a="http://schemas.openxmlformats.org/drawingml/2006/main" xmlns:r="http://schemas.openxmlformats.org/officeDocument/2006/relationships" xmlns:p="http://schemas.openxmlformats.org/presentationml/2006/main">
  <p:tag name="PA" val="v5.2.2"/>
</p:tagLst>
</file>

<file path=ppt/tags/tag178.xml><?xml version="1.0" encoding="utf-8"?>
<p:tagLst xmlns:a="http://schemas.openxmlformats.org/drawingml/2006/main" xmlns:r="http://schemas.openxmlformats.org/officeDocument/2006/relationships" xmlns:p="http://schemas.openxmlformats.org/presentationml/2006/main">
  <p:tag name="PA" val="v5.2.2"/>
</p:tagLst>
</file>

<file path=ppt/tags/tag179.xml><?xml version="1.0" encoding="utf-8"?>
<p:tagLst xmlns:a="http://schemas.openxmlformats.org/drawingml/2006/main" xmlns:r="http://schemas.openxmlformats.org/officeDocument/2006/relationships" xmlns:p="http://schemas.openxmlformats.org/presentationml/2006/main">
  <p:tag name="PA" val="v5.2.2"/>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80.xml><?xml version="1.0" encoding="utf-8"?>
<p:tagLst xmlns:a="http://schemas.openxmlformats.org/drawingml/2006/main" xmlns:r="http://schemas.openxmlformats.org/officeDocument/2006/relationships" xmlns:p="http://schemas.openxmlformats.org/presentationml/2006/main">
  <p:tag name="PA" val="v5.2.2"/>
</p:tagLst>
</file>

<file path=ppt/tags/tag181.xml><?xml version="1.0" encoding="utf-8"?>
<p:tagLst xmlns:a="http://schemas.openxmlformats.org/drawingml/2006/main" xmlns:r="http://schemas.openxmlformats.org/officeDocument/2006/relationships" xmlns:p="http://schemas.openxmlformats.org/presentationml/2006/main">
  <p:tag name="PA" val="v5.2.2"/>
</p:tagLst>
</file>

<file path=ppt/tags/tag182.xml><?xml version="1.0" encoding="utf-8"?>
<p:tagLst xmlns:a="http://schemas.openxmlformats.org/drawingml/2006/main" xmlns:r="http://schemas.openxmlformats.org/officeDocument/2006/relationships" xmlns:p="http://schemas.openxmlformats.org/presentationml/2006/main">
  <p:tag name="PA" val="v5.2.2"/>
</p:tagLst>
</file>

<file path=ppt/tags/tag183.xml><?xml version="1.0" encoding="utf-8"?>
<p:tagLst xmlns:a="http://schemas.openxmlformats.org/drawingml/2006/main" xmlns:r="http://schemas.openxmlformats.org/officeDocument/2006/relationships" xmlns:p="http://schemas.openxmlformats.org/presentationml/2006/main">
  <p:tag name="PA" val="v5.2.2"/>
</p:tagLst>
</file>

<file path=ppt/tags/tag184.xml><?xml version="1.0" encoding="utf-8"?>
<p:tagLst xmlns:a="http://schemas.openxmlformats.org/drawingml/2006/main" xmlns:r="http://schemas.openxmlformats.org/officeDocument/2006/relationships" xmlns:p="http://schemas.openxmlformats.org/presentationml/2006/main">
  <p:tag name="PA" val="v5.2.2"/>
</p:tagLst>
</file>

<file path=ppt/tags/tag185.xml><?xml version="1.0" encoding="utf-8"?>
<p:tagLst xmlns:a="http://schemas.openxmlformats.org/drawingml/2006/main" xmlns:r="http://schemas.openxmlformats.org/officeDocument/2006/relationships" xmlns:p="http://schemas.openxmlformats.org/presentationml/2006/main">
  <p:tag name="PA" val="v5.2.2"/>
</p:tagLst>
</file>

<file path=ppt/tags/tag186.xml><?xml version="1.0" encoding="utf-8"?>
<p:tagLst xmlns:a="http://schemas.openxmlformats.org/drawingml/2006/main" xmlns:r="http://schemas.openxmlformats.org/officeDocument/2006/relationships" xmlns:p="http://schemas.openxmlformats.org/presentationml/2006/main">
  <p:tag name="PA" val="v5.2.2"/>
</p:tagLst>
</file>

<file path=ppt/tags/tag187.xml><?xml version="1.0" encoding="utf-8"?>
<p:tagLst xmlns:a="http://schemas.openxmlformats.org/drawingml/2006/main" xmlns:r="http://schemas.openxmlformats.org/officeDocument/2006/relationships" xmlns:p="http://schemas.openxmlformats.org/presentationml/2006/main">
  <p:tag name="PA" val="v5.2.2"/>
</p:tagLst>
</file>

<file path=ppt/tags/tag188.xml><?xml version="1.0" encoding="utf-8"?>
<p:tagLst xmlns:a="http://schemas.openxmlformats.org/drawingml/2006/main" xmlns:r="http://schemas.openxmlformats.org/officeDocument/2006/relationships" xmlns:p="http://schemas.openxmlformats.org/presentationml/2006/main">
  <p:tag name="PA" val="v5.2.2"/>
</p:tagLst>
</file>

<file path=ppt/tags/tag189.xml><?xml version="1.0" encoding="utf-8"?>
<p:tagLst xmlns:a="http://schemas.openxmlformats.org/drawingml/2006/main" xmlns:r="http://schemas.openxmlformats.org/officeDocument/2006/relationships" xmlns:p="http://schemas.openxmlformats.org/presentationml/2006/main">
  <p:tag name="PA" val="v5.2.2"/>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190.xml><?xml version="1.0" encoding="utf-8"?>
<p:tagLst xmlns:a="http://schemas.openxmlformats.org/drawingml/2006/main" xmlns:r="http://schemas.openxmlformats.org/officeDocument/2006/relationships" xmlns:p="http://schemas.openxmlformats.org/presentationml/2006/main">
  <p:tag name="PA" val="v5.2.2"/>
</p:tagLst>
</file>

<file path=ppt/tags/tag191.xml><?xml version="1.0" encoding="utf-8"?>
<p:tagLst xmlns:a="http://schemas.openxmlformats.org/drawingml/2006/main" xmlns:r="http://schemas.openxmlformats.org/officeDocument/2006/relationships" xmlns:p="http://schemas.openxmlformats.org/presentationml/2006/main">
  <p:tag name="PA" val="v5.2.2"/>
</p:tagLst>
</file>

<file path=ppt/tags/tag192.xml><?xml version="1.0" encoding="utf-8"?>
<p:tagLst xmlns:a="http://schemas.openxmlformats.org/drawingml/2006/main" xmlns:r="http://schemas.openxmlformats.org/officeDocument/2006/relationships" xmlns:p="http://schemas.openxmlformats.org/presentationml/2006/main">
  <p:tag name="PA" val="v5.2.2"/>
</p:tagLst>
</file>

<file path=ppt/tags/tag193.xml><?xml version="1.0" encoding="utf-8"?>
<p:tagLst xmlns:a="http://schemas.openxmlformats.org/drawingml/2006/main" xmlns:r="http://schemas.openxmlformats.org/officeDocument/2006/relationships" xmlns:p="http://schemas.openxmlformats.org/presentationml/2006/main">
  <p:tag name="PA" val="v5.2.2"/>
</p:tagLst>
</file>

<file path=ppt/tags/tag194.xml><?xml version="1.0" encoding="utf-8"?>
<p:tagLst xmlns:a="http://schemas.openxmlformats.org/drawingml/2006/main" xmlns:r="http://schemas.openxmlformats.org/officeDocument/2006/relationships" xmlns:p="http://schemas.openxmlformats.org/presentationml/2006/main">
  <p:tag name="PA" val="v5.2.2"/>
</p:tagLst>
</file>

<file path=ppt/tags/tag195.xml><?xml version="1.0" encoding="utf-8"?>
<p:tagLst xmlns:a="http://schemas.openxmlformats.org/drawingml/2006/main" xmlns:r="http://schemas.openxmlformats.org/officeDocument/2006/relationships" xmlns:p="http://schemas.openxmlformats.org/presentationml/2006/main">
  <p:tag name="PA" val="v5.2.2"/>
</p:tagLst>
</file>

<file path=ppt/tags/tag196.xml><?xml version="1.0" encoding="utf-8"?>
<p:tagLst xmlns:a="http://schemas.openxmlformats.org/drawingml/2006/main" xmlns:r="http://schemas.openxmlformats.org/officeDocument/2006/relationships" xmlns:p="http://schemas.openxmlformats.org/presentationml/2006/main">
  <p:tag name="PA" val="v5.2.2"/>
</p:tagLst>
</file>

<file path=ppt/tags/tag197.xml><?xml version="1.0" encoding="utf-8"?>
<p:tagLst xmlns:a="http://schemas.openxmlformats.org/drawingml/2006/main" xmlns:r="http://schemas.openxmlformats.org/officeDocument/2006/relationships" xmlns:p="http://schemas.openxmlformats.org/presentationml/2006/main">
  <p:tag name="PA" val="v5.2.2"/>
</p:tagLst>
</file>

<file path=ppt/tags/tag198.xml><?xml version="1.0" encoding="utf-8"?>
<p:tagLst xmlns:a="http://schemas.openxmlformats.org/drawingml/2006/main" xmlns:r="http://schemas.openxmlformats.org/officeDocument/2006/relationships" xmlns:p="http://schemas.openxmlformats.org/presentationml/2006/main">
  <p:tag name="PA" val="v5.2.2"/>
</p:tagLst>
</file>

<file path=ppt/tags/tag199.xml><?xml version="1.0" encoding="utf-8"?>
<p:tagLst xmlns:a="http://schemas.openxmlformats.org/drawingml/2006/main" xmlns:r="http://schemas.openxmlformats.org/officeDocument/2006/relationships" xmlns:p="http://schemas.openxmlformats.org/presentationml/2006/main">
  <p:tag name="PA" val="v5.2.2"/>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00.xml><?xml version="1.0" encoding="utf-8"?>
<p:tagLst xmlns:a="http://schemas.openxmlformats.org/drawingml/2006/main" xmlns:r="http://schemas.openxmlformats.org/officeDocument/2006/relationships" xmlns:p="http://schemas.openxmlformats.org/presentationml/2006/main">
  <p:tag name="PA" val="v5.2.2"/>
</p:tagLst>
</file>

<file path=ppt/tags/tag201.xml><?xml version="1.0" encoding="utf-8"?>
<p:tagLst xmlns:a="http://schemas.openxmlformats.org/drawingml/2006/main" xmlns:r="http://schemas.openxmlformats.org/officeDocument/2006/relationships" xmlns:p="http://schemas.openxmlformats.org/presentationml/2006/main">
  <p:tag name="PA" val="v5.2.2"/>
</p:tagLst>
</file>

<file path=ppt/tags/tag202.xml><?xml version="1.0" encoding="utf-8"?>
<p:tagLst xmlns:a="http://schemas.openxmlformats.org/drawingml/2006/main" xmlns:r="http://schemas.openxmlformats.org/officeDocument/2006/relationships" xmlns:p="http://schemas.openxmlformats.org/presentationml/2006/main">
  <p:tag name="PA" val="v5.2.2"/>
</p:tagLst>
</file>

<file path=ppt/tags/tag203.xml><?xml version="1.0" encoding="utf-8"?>
<p:tagLst xmlns:a="http://schemas.openxmlformats.org/drawingml/2006/main" xmlns:r="http://schemas.openxmlformats.org/officeDocument/2006/relationships" xmlns:p="http://schemas.openxmlformats.org/presentationml/2006/main">
  <p:tag name="PA" val="v5.2.2"/>
</p:tagLst>
</file>

<file path=ppt/tags/tag204.xml><?xml version="1.0" encoding="utf-8"?>
<p:tagLst xmlns:a="http://schemas.openxmlformats.org/drawingml/2006/main" xmlns:r="http://schemas.openxmlformats.org/officeDocument/2006/relationships" xmlns:p="http://schemas.openxmlformats.org/presentationml/2006/main">
  <p:tag name="PA" val="v5.2.2"/>
</p:tagLst>
</file>

<file path=ppt/tags/tag205.xml><?xml version="1.0" encoding="utf-8"?>
<p:tagLst xmlns:a="http://schemas.openxmlformats.org/drawingml/2006/main" xmlns:r="http://schemas.openxmlformats.org/officeDocument/2006/relationships" xmlns:p="http://schemas.openxmlformats.org/presentationml/2006/main">
  <p:tag name="PA" val="v5.2.2"/>
</p:tagLst>
</file>

<file path=ppt/tags/tag206.xml><?xml version="1.0" encoding="utf-8"?>
<p:tagLst xmlns:a="http://schemas.openxmlformats.org/drawingml/2006/main" xmlns:r="http://schemas.openxmlformats.org/officeDocument/2006/relationships" xmlns:p="http://schemas.openxmlformats.org/presentationml/2006/main">
  <p:tag name="PA" val="v5.2.2"/>
</p:tagLst>
</file>

<file path=ppt/tags/tag207.xml><?xml version="1.0" encoding="utf-8"?>
<p:tagLst xmlns:a="http://schemas.openxmlformats.org/drawingml/2006/main" xmlns:r="http://schemas.openxmlformats.org/officeDocument/2006/relationships" xmlns:p="http://schemas.openxmlformats.org/presentationml/2006/main">
  <p:tag name="PA" val="v5.2.2"/>
</p:tagLst>
</file>

<file path=ppt/tags/tag208.xml><?xml version="1.0" encoding="utf-8"?>
<p:tagLst xmlns:a="http://schemas.openxmlformats.org/drawingml/2006/main" xmlns:r="http://schemas.openxmlformats.org/officeDocument/2006/relationships" xmlns:p="http://schemas.openxmlformats.org/presentationml/2006/main">
  <p:tag name="PA" val="v5.2.2"/>
</p:tagLst>
</file>

<file path=ppt/tags/tag209.xml><?xml version="1.0" encoding="utf-8"?>
<p:tagLst xmlns:a="http://schemas.openxmlformats.org/drawingml/2006/main" xmlns:r="http://schemas.openxmlformats.org/officeDocument/2006/relationships" xmlns:p="http://schemas.openxmlformats.org/presentationml/2006/main">
  <p:tag name="PA" val="v5.2.2"/>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10.xml><?xml version="1.0" encoding="utf-8"?>
<p:tagLst xmlns:a="http://schemas.openxmlformats.org/drawingml/2006/main" xmlns:r="http://schemas.openxmlformats.org/officeDocument/2006/relationships" xmlns:p="http://schemas.openxmlformats.org/presentationml/2006/main">
  <p:tag name="PA" val="v5.2.2"/>
</p:tagLst>
</file>

<file path=ppt/tags/tag211.xml><?xml version="1.0" encoding="utf-8"?>
<p:tagLst xmlns:a="http://schemas.openxmlformats.org/drawingml/2006/main" xmlns:r="http://schemas.openxmlformats.org/officeDocument/2006/relationships" xmlns:p="http://schemas.openxmlformats.org/presentationml/2006/main">
  <p:tag name="PA" val="v5.2.2"/>
</p:tagLst>
</file>

<file path=ppt/tags/tag212.xml><?xml version="1.0" encoding="utf-8"?>
<p:tagLst xmlns:a="http://schemas.openxmlformats.org/drawingml/2006/main" xmlns:r="http://schemas.openxmlformats.org/officeDocument/2006/relationships" xmlns:p="http://schemas.openxmlformats.org/presentationml/2006/main">
  <p:tag name="PA" val="v5.2.2"/>
</p:tagLst>
</file>

<file path=ppt/tags/tag213.xml><?xml version="1.0" encoding="utf-8"?>
<p:tagLst xmlns:a="http://schemas.openxmlformats.org/drawingml/2006/main" xmlns:r="http://schemas.openxmlformats.org/officeDocument/2006/relationships" xmlns:p="http://schemas.openxmlformats.org/presentationml/2006/main">
  <p:tag name="PA" val="v5.2.2"/>
</p:tagLst>
</file>

<file path=ppt/tags/tag214.xml><?xml version="1.0" encoding="utf-8"?>
<p:tagLst xmlns:a="http://schemas.openxmlformats.org/drawingml/2006/main" xmlns:r="http://schemas.openxmlformats.org/officeDocument/2006/relationships" xmlns:p="http://schemas.openxmlformats.org/presentationml/2006/main">
  <p:tag name="PA" val="v5.2.2"/>
</p:tagLst>
</file>

<file path=ppt/tags/tag215.xml><?xml version="1.0" encoding="utf-8"?>
<p:tagLst xmlns:a="http://schemas.openxmlformats.org/drawingml/2006/main" xmlns:r="http://schemas.openxmlformats.org/officeDocument/2006/relationships" xmlns:p="http://schemas.openxmlformats.org/presentationml/2006/main">
  <p:tag name="PA" val="v5.2.2"/>
</p:tagLst>
</file>

<file path=ppt/tags/tag216.xml><?xml version="1.0" encoding="utf-8"?>
<p:tagLst xmlns:a="http://schemas.openxmlformats.org/drawingml/2006/main" xmlns:r="http://schemas.openxmlformats.org/officeDocument/2006/relationships" xmlns:p="http://schemas.openxmlformats.org/presentationml/2006/main">
  <p:tag name="PA" val="v5.2.2"/>
</p:tagLst>
</file>

<file path=ppt/tags/tag217.xml><?xml version="1.0" encoding="utf-8"?>
<p:tagLst xmlns:a="http://schemas.openxmlformats.org/drawingml/2006/main" xmlns:r="http://schemas.openxmlformats.org/officeDocument/2006/relationships" xmlns:p="http://schemas.openxmlformats.org/presentationml/2006/main">
  <p:tag name="PA" val="v5.2.2"/>
</p:tagLst>
</file>

<file path=ppt/tags/tag218.xml><?xml version="1.0" encoding="utf-8"?>
<p:tagLst xmlns:a="http://schemas.openxmlformats.org/drawingml/2006/main" xmlns:r="http://schemas.openxmlformats.org/officeDocument/2006/relationships" xmlns:p="http://schemas.openxmlformats.org/presentationml/2006/main">
  <p:tag name="PA" val="v5.2.2"/>
</p:tagLst>
</file>

<file path=ppt/tags/tag219.xml><?xml version="1.0" encoding="utf-8"?>
<p:tagLst xmlns:a="http://schemas.openxmlformats.org/drawingml/2006/main" xmlns:r="http://schemas.openxmlformats.org/officeDocument/2006/relationships" xmlns:p="http://schemas.openxmlformats.org/presentationml/2006/main">
  <p:tag name="PA" val="v5.2.2"/>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20.xml><?xml version="1.0" encoding="utf-8"?>
<p:tagLst xmlns:a="http://schemas.openxmlformats.org/drawingml/2006/main" xmlns:r="http://schemas.openxmlformats.org/officeDocument/2006/relationships" xmlns:p="http://schemas.openxmlformats.org/presentationml/2006/main">
  <p:tag name="PA" val="v5.2.2"/>
</p:tagLst>
</file>

<file path=ppt/tags/tag221.xml><?xml version="1.0" encoding="utf-8"?>
<p:tagLst xmlns:a="http://schemas.openxmlformats.org/drawingml/2006/main" xmlns:r="http://schemas.openxmlformats.org/officeDocument/2006/relationships" xmlns:p="http://schemas.openxmlformats.org/presentationml/2006/main">
  <p:tag name="PA" val="v5.2.2"/>
</p:tagLst>
</file>

<file path=ppt/tags/tag222.xml><?xml version="1.0" encoding="utf-8"?>
<p:tagLst xmlns:a="http://schemas.openxmlformats.org/drawingml/2006/main" xmlns:r="http://schemas.openxmlformats.org/officeDocument/2006/relationships" xmlns:p="http://schemas.openxmlformats.org/presentationml/2006/main">
  <p:tag name="PA" val="v5.2.2"/>
</p:tagLst>
</file>

<file path=ppt/tags/tag223.xml><?xml version="1.0" encoding="utf-8"?>
<p:tagLst xmlns:a="http://schemas.openxmlformats.org/drawingml/2006/main" xmlns:r="http://schemas.openxmlformats.org/officeDocument/2006/relationships" xmlns:p="http://schemas.openxmlformats.org/presentationml/2006/main">
  <p:tag name="PA" val="v5.2.2"/>
</p:tagLst>
</file>

<file path=ppt/tags/tag224.xml><?xml version="1.0" encoding="utf-8"?>
<p:tagLst xmlns:a="http://schemas.openxmlformats.org/drawingml/2006/main" xmlns:r="http://schemas.openxmlformats.org/officeDocument/2006/relationships" xmlns:p="http://schemas.openxmlformats.org/presentationml/2006/main">
  <p:tag name="PA" val="v5.2.2"/>
</p:tagLst>
</file>

<file path=ppt/tags/tag225.xml><?xml version="1.0" encoding="utf-8"?>
<p:tagLst xmlns:a="http://schemas.openxmlformats.org/drawingml/2006/main" xmlns:r="http://schemas.openxmlformats.org/officeDocument/2006/relationships" xmlns:p="http://schemas.openxmlformats.org/presentationml/2006/main">
  <p:tag name="PA" val="v5.2.2"/>
</p:tagLst>
</file>

<file path=ppt/tags/tag226.xml><?xml version="1.0" encoding="utf-8"?>
<p:tagLst xmlns:a="http://schemas.openxmlformats.org/drawingml/2006/main" xmlns:r="http://schemas.openxmlformats.org/officeDocument/2006/relationships" xmlns:p="http://schemas.openxmlformats.org/presentationml/2006/main">
  <p:tag name="PA" val="v5.2.2"/>
</p:tagLst>
</file>

<file path=ppt/tags/tag227.xml><?xml version="1.0" encoding="utf-8"?>
<p:tagLst xmlns:a="http://schemas.openxmlformats.org/drawingml/2006/main" xmlns:r="http://schemas.openxmlformats.org/officeDocument/2006/relationships" xmlns:p="http://schemas.openxmlformats.org/presentationml/2006/main">
  <p:tag name="PA" val="v5.2.2"/>
</p:tagLst>
</file>

<file path=ppt/tags/tag228.xml><?xml version="1.0" encoding="utf-8"?>
<p:tagLst xmlns:a="http://schemas.openxmlformats.org/drawingml/2006/main" xmlns:r="http://schemas.openxmlformats.org/officeDocument/2006/relationships" xmlns:p="http://schemas.openxmlformats.org/presentationml/2006/main">
  <p:tag name="PA" val="v5.2.2"/>
</p:tagLst>
</file>

<file path=ppt/tags/tag229.xml><?xml version="1.0" encoding="utf-8"?>
<p:tagLst xmlns:a="http://schemas.openxmlformats.org/drawingml/2006/main" xmlns:r="http://schemas.openxmlformats.org/officeDocument/2006/relationships" xmlns:p="http://schemas.openxmlformats.org/presentationml/2006/main">
  <p:tag name="PA" val="v5.2.2"/>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30.xml><?xml version="1.0" encoding="utf-8"?>
<p:tagLst xmlns:a="http://schemas.openxmlformats.org/drawingml/2006/main" xmlns:r="http://schemas.openxmlformats.org/officeDocument/2006/relationships" xmlns:p="http://schemas.openxmlformats.org/presentationml/2006/main">
  <p:tag name="PA" val="v5.2.2"/>
</p:tagLst>
</file>

<file path=ppt/tags/tag231.xml><?xml version="1.0" encoding="utf-8"?>
<p:tagLst xmlns:a="http://schemas.openxmlformats.org/drawingml/2006/main" xmlns:r="http://schemas.openxmlformats.org/officeDocument/2006/relationships" xmlns:p="http://schemas.openxmlformats.org/presentationml/2006/main">
  <p:tag name="PA" val="v5.2.2"/>
</p:tagLst>
</file>

<file path=ppt/tags/tag232.xml><?xml version="1.0" encoding="utf-8"?>
<p:tagLst xmlns:a="http://schemas.openxmlformats.org/drawingml/2006/main" xmlns:r="http://schemas.openxmlformats.org/officeDocument/2006/relationships" xmlns:p="http://schemas.openxmlformats.org/presentationml/2006/main">
  <p:tag name="PA" val="v5.2.2"/>
</p:tagLst>
</file>

<file path=ppt/tags/tag233.xml><?xml version="1.0" encoding="utf-8"?>
<p:tagLst xmlns:a="http://schemas.openxmlformats.org/drawingml/2006/main" xmlns:r="http://schemas.openxmlformats.org/officeDocument/2006/relationships" xmlns:p="http://schemas.openxmlformats.org/presentationml/2006/main">
  <p:tag name="PA" val="v5.2.2"/>
</p:tagLst>
</file>

<file path=ppt/tags/tag234.xml><?xml version="1.0" encoding="utf-8"?>
<p:tagLst xmlns:a="http://schemas.openxmlformats.org/drawingml/2006/main" xmlns:r="http://schemas.openxmlformats.org/officeDocument/2006/relationships" xmlns:p="http://schemas.openxmlformats.org/presentationml/2006/main">
  <p:tag name="PA" val="v5.2.2"/>
</p:tagLst>
</file>

<file path=ppt/tags/tag235.xml><?xml version="1.0" encoding="utf-8"?>
<p:tagLst xmlns:a="http://schemas.openxmlformats.org/drawingml/2006/main" xmlns:r="http://schemas.openxmlformats.org/officeDocument/2006/relationships" xmlns:p="http://schemas.openxmlformats.org/presentationml/2006/main">
  <p:tag name="PA" val="v5.2.2"/>
</p:tagLst>
</file>

<file path=ppt/tags/tag236.xml><?xml version="1.0" encoding="utf-8"?>
<p:tagLst xmlns:a="http://schemas.openxmlformats.org/drawingml/2006/main" xmlns:r="http://schemas.openxmlformats.org/officeDocument/2006/relationships" xmlns:p="http://schemas.openxmlformats.org/presentationml/2006/main">
  <p:tag name="PA" val="v5.2.2"/>
</p:tagLst>
</file>

<file path=ppt/tags/tag237.xml><?xml version="1.0" encoding="utf-8"?>
<p:tagLst xmlns:a="http://schemas.openxmlformats.org/drawingml/2006/main" xmlns:r="http://schemas.openxmlformats.org/officeDocument/2006/relationships" xmlns:p="http://schemas.openxmlformats.org/presentationml/2006/main">
  <p:tag name="PA" val="v5.2.2"/>
</p:tagLst>
</file>

<file path=ppt/tags/tag238.xml><?xml version="1.0" encoding="utf-8"?>
<p:tagLst xmlns:a="http://schemas.openxmlformats.org/drawingml/2006/main" xmlns:r="http://schemas.openxmlformats.org/officeDocument/2006/relationships" xmlns:p="http://schemas.openxmlformats.org/presentationml/2006/main">
  <p:tag name="PA" val="v5.2.2"/>
</p:tagLst>
</file>

<file path=ppt/tags/tag239.xml><?xml version="1.0" encoding="utf-8"?>
<p:tagLst xmlns:a="http://schemas.openxmlformats.org/drawingml/2006/main" xmlns:r="http://schemas.openxmlformats.org/officeDocument/2006/relationships" xmlns:p="http://schemas.openxmlformats.org/presentationml/2006/main">
  <p:tag name="PA" val="v5.2.2"/>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40.xml><?xml version="1.0" encoding="utf-8"?>
<p:tagLst xmlns:a="http://schemas.openxmlformats.org/drawingml/2006/main" xmlns:r="http://schemas.openxmlformats.org/officeDocument/2006/relationships" xmlns:p="http://schemas.openxmlformats.org/presentationml/2006/main">
  <p:tag name="PA" val="v5.2.2"/>
</p:tagLst>
</file>

<file path=ppt/tags/tag241.xml><?xml version="1.0" encoding="utf-8"?>
<p:tagLst xmlns:a="http://schemas.openxmlformats.org/drawingml/2006/main" xmlns:r="http://schemas.openxmlformats.org/officeDocument/2006/relationships" xmlns:p="http://schemas.openxmlformats.org/presentationml/2006/main">
  <p:tag name="PA" val="v5.2.2"/>
</p:tagLst>
</file>

<file path=ppt/tags/tag242.xml><?xml version="1.0" encoding="utf-8"?>
<p:tagLst xmlns:a="http://schemas.openxmlformats.org/drawingml/2006/main" xmlns:r="http://schemas.openxmlformats.org/officeDocument/2006/relationships" xmlns:p="http://schemas.openxmlformats.org/presentationml/2006/main">
  <p:tag name="PA" val="v5.2.2"/>
</p:tagLst>
</file>

<file path=ppt/tags/tag243.xml><?xml version="1.0" encoding="utf-8"?>
<p:tagLst xmlns:a="http://schemas.openxmlformats.org/drawingml/2006/main" xmlns:r="http://schemas.openxmlformats.org/officeDocument/2006/relationships" xmlns:p="http://schemas.openxmlformats.org/presentationml/2006/main">
  <p:tag name="PA" val="v5.2.2"/>
</p:tagLst>
</file>

<file path=ppt/tags/tag244.xml><?xml version="1.0" encoding="utf-8"?>
<p:tagLst xmlns:a="http://schemas.openxmlformats.org/drawingml/2006/main" xmlns:r="http://schemas.openxmlformats.org/officeDocument/2006/relationships" xmlns:p="http://schemas.openxmlformats.org/presentationml/2006/main">
  <p:tag name="PA" val="v5.2.2"/>
</p:tagLst>
</file>

<file path=ppt/tags/tag245.xml><?xml version="1.0" encoding="utf-8"?>
<p:tagLst xmlns:a="http://schemas.openxmlformats.org/drawingml/2006/main" xmlns:r="http://schemas.openxmlformats.org/officeDocument/2006/relationships" xmlns:p="http://schemas.openxmlformats.org/presentationml/2006/main">
  <p:tag name="PA" val="v5.2.2"/>
</p:tagLst>
</file>

<file path=ppt/tags/tag246.xml><?xml version="1.0" encoding="utf-8"?>
<p:tagLst xmlns:a="http://schemas.openxmlformats.org/drawingml/2006/main" xmlns:r="http://schemas.openxmlformats.org/officeDocument/2006/relationships" xmlns:p="http://schemas.openxmlformats.org/presentationml/2006/main">
  <p:tag name="PA" val="v5.2.2"/>
</p:tagLst>
</file>

<file path=ppt/tags/tag247.xml><?xml version="1.0" encoding="utf-8"?>
<p:tagLst xmlns:a="http://schemas.openxmlformats.org/drawingml/2006/main" xmlns:r="http://schemas.openxmlformats.org/officeDocument/2006/relationships" xmlns:p="http://schemas.openxmlformats.org/presentationml/2006/main">
  <p:tag name="PA" val="v5.2.2"/>
</p:tagLst>
</file>

<file path=ppt/tags/tag248.xml><?xml version="1.0" encoding="utf-8"?>
<p:tagLst xmlns:a="http://schemas.openxmlformats.org/drawingml/2006/main" xmlns:r="http://schemas.openxmlformats.org/officeDocument/2006/relationships" xmlns:p="http://schemas.openxmlformats.org/presentationml/2006/main">
  <p:tag name="PA" val="v5.2.2"/>
</p:tagLst>
</file>

<file path=ppt/tags/tag249.xml><?xml version="1.0" encoding="utf-8"?>
<p:tagLst xmlns:a="http://schemas.openxmlformats.org/drawingml/2006/main" xmlns:r="http://schemas.openxmlformats.org/officeDocument/2006/relationships" xmlns:p="http://schemas.openxmlformats.org/presentationml/2006/main">
  <p:tag name="PA" val="v5.2.2"/>
</p:tagLst>
</file>

<file path=ppt/tags/tag25.xml><?xml version="1.0" encoding="utf-8"?>
<p:tagLst xmlns:a="http://schemas.openxmlformats.org/drawingml/2006/main" xmlns:r="http://schemas.openxmlformats.org/officeDocument/2006/relationships" xmlns:p="http://schemas.openxmlformats.org/presentationml/2006/main">
  <p:tag name="PA" val="v5.2.4"/>
</p:tagLst>
</file>

<file path=ppt/tags/tag250.xml><?xml version="1.0" encoding="utf-8"?>
<p:tagLst xmlns:a="http://schemas.openxmlformats.org/drawingml/2006/main" xmlns:r="http://schemas.openxmlformats.org/officeDocument/2006/relationships" xmlns:p="http://schemas.openxmlformats.org/presentationml/2006/main">
  <p:tag name="PA" val="v5.2.2"/>
</p:tagLst>
</file>

<file path=ppt/tags/tag251.xml><?xml version="1.0" encoding="utf-8"?>
<p:tagLst xmlns:a="http://schemas.openxmlformats.org/drawingml/2006/main" xmlns:r="http://schemas.openxmlformats.org/officeDocument/2006/relationships" xmlns:p="http://schemas.openxmlformats.org/presentationml/2006/main">
  <p:tag name="PA" val="v5.2.2"/>
</p:tagLst>
</file>

<file path=ppt/tags/tag252.xml><?xml version="1.0" encoding="utf-8"?>
<p:tagLst xmlns:a="http://schemas.openxmlformats.org/drawingml/2006/main" xmlns:r="http://schemas.openxmlformats.org/officeDocument/2006/relationships" xmlns:p="http://schemas.openxmlformats.org/presentationml/2006/main">
  <p:tag name="PA" val="v5.2.2"/>
</p:tagLst>
</file>

<file path=ppt/tags/tag253.xml><?xml version="1.0" encoding="utf-8"?>
<p:tagLst xmlns:a="http://schemas.openxmlformats.org/drawingml/2006/main" xmlns:r="http://schemas.openxmlformats.org/officeDocument/2006/relationships" xmlns:p="http://schemas.openxmlformats.org/presentationml/2006/main">
  <p:tag name="PA" val="v5.2.2"/>
</p:tagLst>
</file>

<file path=ppt/tags/tag254.xml><?xml version="1.0" encoding="utf-8"?>
<p:tagLst xmlns:a="http://schemas.openxmlformats.org/drawingml/2006/main" xmlns:r="http://schemas.openxmlformats.org/officeDocument/2006/relationships" xmlns:p="http://schemas.openxmlformats.org/presentationml/2006/main">
  <p:tag name="PA" val="v5.2.2"/>
</p:tagLst>
</file>

<file path=ppt/tags/tag255.xml><?xml version="1.0" encoding="utf-8"?>
<p:tagLst xmlns:a="http://schemas.openxmlformats.org/drawingml/2006/main" xmlns:r="http://schemas.openxmlformats.org/officeDocument/2006/relationships" xmlns:p="http://schemas.openxmlformats.org/presentationml/2006/main">
  <p:tag name="PA" val="v5.2.2"/>
</p:tagLst>
</file>

<file path=ppt/tags/tag256.xml><?xml version="1.0" encoding="utf-8"?>
<p:tagLst xmlns:a="http://schemas.openxmlformats.org/drawingml/2006/main" xmlns:r="http://schemas.openxmlformats.org/officeDocument/2006/relationships" xmlns:p="http://schemas.openxmlformats.org/presentationml/2006/main">
  <p:tag name="PA" val="v5.2.2"/>
</p:tagLst>
</file>

<file path=ppt/tags/tag257.xml><?xml version="1.0" encoding="utf-8"?>
<p:tagLst xmlns:a="http://schemas.openxmlformats.org/drawingml/2006/main" xmlns:r="http://schemas.openxmlformats.org/officeDocument/2006/relationships" xmlns:p="http://schemas.openxmlformats.org/presentationml/2006/main">
  <p:tag name="PA" val="v5.2.2"/>
</p:tagLst>
</file>

<file path=ppt/tags/tag258.xml><?xml version="1.0" encoding="utf-8"?>
<p:tagLst xmlns:a="http://schemas.openxmlformats.org/drawingml/2006/main" xmlns:r="http://schemas.openxmlformats.org/officeDocument/2006/relationships" xmlns:p="http://schemas.openxmlformats.org/presentationml/2006/main">
  <p:tag name="PA" val="v5.2.2"/>
</p:tagLst>
</file>

<file path=ppt/tags/tag259.xml><?xml version="1.0" encoding="utf-8"?>
<p:tagLst xmlns:a="http://schemas.openxmlformats.org/drawingml/2006/main" xmlns:r="http://schemas.openxmlformats.org/officeDocument/2006/relationships" xmlns:p="http://schemas.openxmlformats.org/presentationml/2006/main">
  <p:tag name="PA" val="v5.2.2"/>
</p:tagLst>
</file>

<file path=ppt/tags/tag26.xml><?xml version="1.0" encoding="utf-8"?>
<p:tagLst xmlns:a="http://schemas.openxmlformats.org/drawingml/2006/main" xmlns:r="http://schemas.openxmlformats.org/officeDocument/2006/relationships" xmlns:p="http://schemas.openxmlformats.org/presentationml/2006/main">
  <p:tag name="PA" val="v5.2.4"/>
</p:tagLst>
</file>

<file path=ppt/tags/tag260.xml><?xml version="1.0" encoding="utf-8"?>
<p:tagLst xmlns:a="http://schemas.openxmlformats.org/drawingml/2006/main" xmlns:r="http://schemas.openxmlformats.org/officeDocument/2006/relationships" xmlns:p="http://schemas.openxmlformats.org/presentationml/2006/main">
  <p:tag name="PA" val="v5.2.2"/>
</p:tagLst>
</file>

<file path=ppt/tags/tag261.xml><?xml version="1.0" encoding="utf-8"?>
<p:tagLst xmlns:a="http://schemas.openxmlformats.org/drawingml/2006/main" xmlns:r="http://schemas.openxmlformats.org/officeDocument/2006/relationships" xmlns:p="http://schemas.openxmlformats.org/presentationml/2006/main">
  <p:tag name="PA" val="v5.2.2"/>
</p:tagLst>
</file>

<file path=ppt/tags/tag262.xml><?xml version="1.0" encoding="utf-8"?>
<p:tagLst xmlns:a="http://schemas.openxmlformats.org/drawingml/2006/main" xmlns:r="http://schemas.openxmlformats.org/officeDocument/2006/relationships" xmlns:p="http://schemas.openxmlformats.org/presentationml/2006/main">
  <p:tag name="PA" val="v5.2.2"/>
</p:tagLst>
</file>

<file path=ppt/tags/tag263.xml><?xml version="1.0" encoding="utf-8"?>
<p:tagLst xmlns:a="http://schemas.openxmlformats.org/drawingml/2006/main" xmlns:r="http://schemas.openxmlformats.org/officeDocument/2006/relationships" xmlns:p="http://schemas.openxmlformats.org/presentationml/2006/main">
  <p:tag name="PA" val="v5.2.2"/>
</p:tagLst>
</file>

<file path=ppt/tags/tag264.xml><?xml version="1.0" encoding="utf-8"?>
<p:tagLst xmlns:a="http://schemas.openxmlformats.org/drawingml/2006/main" xmlns:r="http://schemas.openxmlformats.org/officeDocument/2006/relationships" xmlns:p="http://schemas.openxmlformats.org/presentationml/2006/main">
  <p:tag name="PA" val="v5.2.2"/>
</p:tagLst>
</file>

<file path=ppt/tags/tag265.xml><?xml version="1.0" encoding="utf-8"?>
<p:tagLst xmlns:a="http://schemas.openxmlformats.org/drawingml/2006/main" xmlns:r="http://schemas.openxmlformats.org/officeDocument/2006/relationships" xmlns:p="http://schemas.openxmlformats.org/presentationml/2006/main">
  <p:tag name="PA" val="v5.2.2"/>
</p:tagLst>
</file>

<file path=ppt/tags/tag266.xml><?xml version="1.0" encoding="utf-8"?>
<p:tagLst xmlns:a="http://schemas.openxmlformats.org/drawingml/2006/main" xmlns:r="http://schemas.openxmlformats.org/officeDocument/2006/relationships" xmlns:p="http://schemas.openxmlformats.org/presentationml/2006/main">
  <p:tag name="PA" val="v5.2.2"/>
</p:tagLst>
</file>

<file path=ppt/tags/tag267.xml><?xml version="1.0" encoding="utf-8"?>
<p:tagLst xmlns:a="http://schemas.openxmlformats.org/drawingml/2006/main" xmlns:r="http://schemas.openxmlformats.org/officeDocument/2006/relationships" xmlns:p="http://schemas.openxmlformats.org/presentationml/2006/main">
  <p:tag name="PA" val="v5.2.2"/>
</p:tagLst>
</file>

<file path=ppt/tags/tag268.xml><?xml version="1.0" encoding="utf-8"?>
<p:tagLst xmlns:a="http://schemas.openxmlformats.org/drawingml/2006/main" xmlns:r="http://schemas.openxmlformats.org/officeDocument/2006/relationships" xmlns:p="http://schemas.openxmlformats.org/presentationml/2006/main">
  <p:tag name="PA" val="v5.2.2"/>
</p:tagLst>
</file>

<file path=ppt/tags/tag269.xml><?xml version="1.0" encoding="utf-8"?>
<p:tagLst xmlns:a="http://schemas.openxmlformats.org/drawingml/2006/main" xmlns:r="http://schemas.openxmlformats.org/officeDocument/2006/relationships" xmlns:p="http://schemas.openxmlformats.org/presentationml/2006/main">
  <p:tag name="PA" val="v5.2.2"/>
</p:tagLst>
</file>

<file path=ppt/tags/tag27.xml><?xml version="1.0" encoding="utf-8"?>
<p:tagLst xmlns:a="http://schemas.openxmlformats.org/drawingml/2006/main" xmlns:r="http://schemas.openxmlformats.org/officeDocument/2006/relationships" xmlns:p="http://schemas.openxmlformats.org/presentationml/2006/main">
  <p:tag name="PA" val="v5.2.4"/>
</p:tagLst>
</file>

<file path=ppt/tags/tag270.xml><?xml version="1.0" encoding="utf-8"?>
<p:tagLst xmlns:a="http://schemas.openxmlformats.org/drawingml/2006/main" xmlns:r="http://schemas.openxmlformats.org/officeDocument/2006/relationships" xmlns:p="http://schemas.openxmlformats.org/presentationml/2006/main">
  <p:tag name="PA" val="v5.2.2"/>
</p:tagLst>
</file>

<file path=ppt/tags/tag271.xml><?xml version="1.0" encoding="utf-8"?>
<p:tagLst xmlns:a="http://schemas.openxmlformats.org/drawingml/2006/main" xmlns:r="http://schemas.openxmlformats.org/officeDocument/2006/relationships" xmlns:p="http://schemas.openxmlformats.org/presentationml/2006/main">
  <p:tag name="PA" val="v5.2.2"/>
</p:tagLst>
</file>

<file path=ppt/tags/tag272.xml><?xml version="1.0" encoding="utf-8"?>
<p:tagLst xmlns:a="http://schemas.openxmlformats.org/drawingml/2006/main" xmlns:r="http://schemas.openxmlformats.org/officeDocument/2006/relationships" xmlns:p="http://schemas.openxmlformats.org/presentationml/2006/main">
  <p:tag name="PA" val="v5.2.2"/>
</p:tagLst>
</file>

<file path=ppt/tags/tag273.xml><?xml version="1.0" encoding="utf-8"?>
<p:tagLst xmlns:a="http://schemas.openxmlformats.org/drawingml/2006/main" xmlns:r="http://schemas.openxmlformats.org/officeDocument/2006/relationships" xmlns:p="http://schemas.openxmlformats.org/presentationml/2006/main">
  <p:tag name="PA" val="v5.2.2"/>
</p:tagLst>
</file>

<file path=ppt/tags/tag274.xml><?xml version="1.0" encoding="utf-8"?>
<p:tagLst xmlns:a="http://schemas.openxmlformats.org/drawingml/2006/main" xmlns:r="http://schemas.openxmlformats.org/officeDocument/2006/relationships" xmlns:p="http://schemas.openxmlformats.org/presentationml/2006/main">
  <p:tag name="PA" val="v5.2.2"/>
</p:tagLst>
</file>

<file path=ppt/tags/tag275.xml><?xml version="1.0" encoding="utf-8"?>
<p:tagLst xmlns:a="http://schemas.openxmlformats.org/drawingml/2006/main" xmlns:r="http://schemas.openxmlformats.org/officeDocument/2006/relationships" xmlns:p="http://schemas.openxmlformats.org/presentationml/2006/main">
  <p:tag name="PA" val="v5.2.2"/>
</p:tagLst>
</file>

<file path=ppt/tags/tag276.xml><?xml version="1.0" encoding="utf-8"?>
<p:tagLst xmlns:a="http://schemas.openxmlformats.org/drawingml/2006/main" xmlns:r="http://schemas.openxmlformats.org/officeDocument/2006/relationships" xmlns:p="http://schemas.openxmlformats.org/presentationml/2006/main">
  <p:tag name="PA" val="v5.2.2"/>
</p:tagLst>
</file>

<file path=ppt/tags/tag277.xml><?xml version="1.0" encoding="utf-8"?>
<p:tagLst xmlns:a="http://schemas.openxmlformats.org/drawingml/2006/main" xmlns:r="http://schemas.openxmlformats.org/officeDocument/2006/relationships" xmlns:p="http://schemas.openxmlformats.org/presentationml/2006/main">
  <p:tag name="PA" val="v5.2.2"/>
</p:tagLst>
</file>

<file path=ppt/tags/tag278.xml><?xml version="1.0" encoding="utf-8"?>
<p:tagLst xmlns:a="http://schemas.openxmlformats.org/drawingml/2006/main" xmlns:r="http://schemas.openxmlformats.org/officeDocument/2006/relationships" xmlns:p="http://schemas.openxmlformats.org/presentationml/2006/main">
  <p:tag name="PA" val="v5.2.2"/>
</p:tagLst>
</file>

<file path=ppt/tags/tag279.xml><?xml version="1.0" encoding="utf-8"?>
<p:tagLst xmlns:a="http://schemas.openxmlformats.org/drawingml/2006/main" xmlns:r="http://schemas.openxmlformats.org/officeDocument/2006/relationships" xmlns:p="http://schemas.openxmlformats.org/presentationml/2006/main">
  <p:tag name="PA" val="v5.2.2"/>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80.xml><?xml version="1.0" encoding="utf-8"?>
<p:tagLst xmlns:a="http://schemas.openxmlformats.org/drawingml/2006/main" xmlns:r="http://schemas.openxmlformats.org/officeDocument/2006/relationships" xmlns:p="http://schemas.openxmlformats.org/presentationml/2006/main">
  <p:tag name="PA" val="v5.2.2"/>
</p:tagLst>
</file>

<file path=ppt/tags/tag281.xml><?xml version="1.0" encoding="utf-8"?>
<p:tagLst xmlns:a="http://schemas.openxmlformats.org/drawingml/2006/main" xmlns:r="http://schemas.openxmlformats.org/officeDocument/2006/relationships" xmlns:p="http://schemas.openxmlformats.org/presentationml/2006/main">
  <p:tag name="PA" val="v5.2.2"/>
</p:tagLst>
</file>

<file path=ppt/tags/tag282.xml><?xml version="1.0" encoding="utf-8"?>
<p:tagLst xmlns:a="http://schemas.openxmlformats.org/drawingml/2006/main" xmlns:r="http://schemas.openxmlformats.org/officeDocument/2006/relationships" xmlns:p="http://schemas.openxmlformats.org/presentationml/2006/main">
  <p:tag name="PA" val="v5.2.2"/>
</p:tagLst>
</file>

<file path=ppt/tags/tag283.xml><?xml version="1.0" encoding="utf-8"?>
<p:tagLst xmlns:a="http://schemas.openxmlformats.org/drawingml/2006/main" xmlns:r="http://schemas.openxmlformats.org/officeDocument/2006/relationships" xmlns:p="http://schemas.openxmlformats.org/presentationml/2006/main">
  <p:tag name="PA" val="v5.2.2"/>
</p:tagLst>
</file>

<file path=ppt/tags/tag284.xml><?xml version="1.0" encoding="utf-8"?>
<p:tagLst xmlns:a="http://schemas.openxmlformats.org/drawingml/2006/main" xmlns:r="http://schemas.openxmlformats.org/officeDocument/2006/relationships" xmlns:p="http://schemas.openxmlformats.org/presentationml/2006/main">
  <p:tag name="PA" val="v5.2.2"/>
</p:tagLst>
</file>

<file path=ppt/tags/tag285.xml><?xml version="1.0" encoding="utf-8"?>
<p:tagLst xmlns:a="http://schemas.openxmlformats.org/drawingml/2006/main" xmlns:r="http://schemas.openxmlformats.org/officeDocument/2006/relationships" xmlns:p="http://schemas.openxmlformats.org/presentationml/2006/main">
  <p:tag name="PA" val="v5.2.2"/>
</p:tagLst>
</file>

<file path=ppt/tags/tag286.xml><?xml version="1.0" encoding="utf-8"?>
<p:tagLst xmlns:a="http://schemas.openxmlformats.org/drawingml/2006/main" xmlns:r="http://schemas.openxmlformats.org/officeDocument/2006/relationships" xmlns:p="http://schemas.openxmlformats.org/presentationml/2006/main">
  <p:tag name="PA" val="v5.2.2"/>
</p:tagLst>
</file>

<file path=ppt/tags/tag287.xml><?xml version="1.0" encoding="utf-8"?>
<p:tagLst xmlns:a="http://schemas.openxmlformats.org/drawingml/2006/main" xmlns:r="http://schemas.openxmlformats.org/officeDocument/2006/relationships" xmlns:p="http://schemas.openxmlformats.org/presentationml/2006/main">
  <p:tag name="PA" val="v5.2.2"/>
</p:tagLst>
</file>

<file path=ppt/tags/tag288.xml><?xml version="1.0" encoding="utf-8"?>
<p:tagLst xmlns:a="http://schemas.openxmlformats.org/drawingml/2006/main" xmlns:r="http://schemas.openxmlformats.org/officeDocument/2006/relationships" xmlns:p="http://schemas.openxmlformats.org/presentationml/2006/main">
  <p:tag name="PA" val="v5.2.2"/>
</p:tagLst>
</file>

<file path=ppt/tags/tag289.xml><?xml version="1.0" encoding="utf-8"?>
<p:tagLst xmlns:a="http://schemas.openxmlformats.org/drawingml/2006/main" xmlns:r="http://schemas.openxmlformats.org/officeDocument/2006/relationships" xmlns:p="http://schemas.openxmlformats.org/presentationml/2006/main">
  <p:tag name="PA" val="v5.2.2"/>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290.xml><?xml version="1.0" encoding="utf-8"?>
<p:tagLst xmlns:a="http://schemas.openxmlformats.org/drawingml/2006/main" xmlns:r="http://schemas.openxmlformats.org/officeDocument/2006/relationships" xmlns:p="http://schemas.openxmlformats.org/presentationml/2006/main">
  <p:tag name="PA" val="v5.2.2"/>
</p:tagLst>
</file>

<file path=ppt/tags/tag291.xml><?xml version="1.0" encoding="utf-8"?>
<p:tagLst xmlns:a="http://schemas.openxmlformats.org/drawingml/2006/main" xmlns:r="http://schemas.openxmlformats.org/officeDocument/2006/relationships" xmlns:p="http://schemas.openxmlformats.org/presentationml/2006/main">
  <p:tag name="PA" val="v5.2.2"/>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30.xml><?xml version="1.0" encoding="utf-8"?>
<p:tagLst xmlns:a="http://schemas.openxmlformats.org/drawingml/2006/main" xmlns:r="http://schemas.openxmlformats.org/officeDocument/2006/relationships" xmlns:p="http://schemas.openxmlformats.org/presentationml/2006/main">
  <p:tag name="PA" val="v5.2.4"/>
</p:tagLst>
</file>

<file path=ppt/tags/tag31.xml><?xml version="1.0" encoding="utf-8"?>
<p:tagLst xmlns:a="http://schemas.openxmlformats.org/drawingml/2006/main" xmlns:r="http://schemas.openxmlformats.org/officeDocument/2006/relationships" xmlns:p="http://schemas.openxmlformats.org/presentationml/2006/main">
  <p:tag name="PA" val="v5.2.4"/>
</p:tagLst>
</file>

<file path=ppt/tags/tag32.xml><?xml version="1.0" encoding="utf-8"?>
<p:tagLst xmlns:a="http://schemas.openxmlformats.org/drawingml/2006/main" xmlns:r="http://schemas.openxmlformats.org/officeDocument/2006/relationships" xmlns:p="http://schemas.openxmlformats.org/presentationml/2006/main">
  <p:tag name="PA" val="v5.2.4"/>
</p:tagLst>
</file>

<file path=ppt/tags/tag33.xml><?xml version="1.0" encoding="utf-8"?>
<p:tagLst xmlns:a="http://schemas.openxmlformats.org/drawingml/2006/main" xmlns:r="http://schemas.openxmlformats.org/officeDocument/2006/relationships" xmlns:p="http://schemas.openxmlformats.org/presentationml/2006/main">
  <p:tag name="PA" val="v5.2.4"/>
</p:tagLst>
</file>

<file path=ppt/tags/tag34.xml><?xml version="1.0" encoding="utf-8"?>
<p:tagLst xmlns:a="http://schemas.openxmlformats.org/drawingml/2006/main" xmlns:r="http://schemas.openxmlformats.org/officeDocument/2006/relationships" xmlns:p="http://schemas.openxmlformats.org/presentationml/2006/main">
  <p:tag name="PA" val="v5.2.4"/>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PA" val="v5.2.4"/>
</p:tagLst>
</file>

<file path=ppt/tags/tag37.xml><?xml version="1.0" encoding="utf-8"?>
<p:tagLst xmlns:a="http://schemas.openxmlformats.org/drawingml/2006/main" xmlns:r="http://schemas.openxmlformats.org/officeDocument/2006/relationships" xmlns:p="http://schemas.openxmlformats.org/presentationml/2006/main">
  <p:tag name="PA" val="v5.2.4"/>
</p:tagLst>
</file>

<file path=ppt/tags/tag38.xml><?xml version="1.0" encoding="utf-8"?>
<p:tagLst xmlns:a="http://schemas.openxmlformats.org/drawingml/2006/main" xmlns:r="http://schemas.openxmlformats.org/officeDocument/2006/relationships" xmlns:p="http://schemas.openxmlformats.org/presentationml/2006/main">
  <p:tag name="PA" val="v5.2.4"/>
</p:tagLst>
</file>

<file path=ppt/tags/tag39.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PA" val="v5.2.4"/>
</p:tagLst>
</file>

<file path=ppt/tags/tag41.xml><?xml version="1.0" encoding="utf-8"?>
<p:tagLst xmlns:a="http://schemas.openxmlformats.org/drawingml/2006/main" xmlns:r="http://schemas.openxmlformats.org/officeDocument/2006/relationships" xmlns:p="http://schemas.openxmlformats.org/presentationml/2006/main">
  <p:tag name="PA" val="v5.2.4"/>
</p:tagLst>
</file>

<file path=ppt/tags/tag42.xml><?xml version="1.0" encoding="utf-8"?>
<p:tagLst xmlns:a="http://schemas.openxmlformats.org/drawingml/2006/main" xmlns:r="http://schemas.openxmlformats.org/officeDocument/2006/relationships" xmlns:p="http://schemas.openxmlformats.org/presentationml/2006/main">
  <p:tag name="PA" val="v5.2.4"/>
</p:tagLst>
</file>

<file path=ppt/tags/tag43.xml><?xml version="1.0" encoding="utf-8"?>
<p:tagLst xmlns:a="http://schemas.openxmlformats.org/drawingml/2006/main" xmlns:r="http://schemas.openxmlformats.org/officeDocument/2006/relationships" xmlns:p="http://schemas.openxmlformats.org/presentationml/2006/main">
  <p:tag name="PA" val="v5.2.4"/>
</p:tagLst>
</file>

<file path=ppt/tags/tag44.xml><?xml version="1.0" encoding="utf-8"?>
<p:tagLst xmlns:a="http://schemas.openxmlformats.org/drawingml/2006/main" xmlns:r="http://schemas.openxmlformats.org/officeDocument/2006/relationships" xmlns:p="http://schemas.openxmlformats.org/presentationml/2006/main">
  <p:tag name="PA" val="v5.2.4"/>
</p:tagLst>
</file>

<file path=ppt/tags/tag45.xml><?xml version="1.0" encoding="utf-8"?>
<p:tagLst xmlns:a="http://schemas.openxmlformats.org/drawingml/2006/main" xmlns:r="http://schemas.openxmlformats.org/officeDocument/2006/relationships" xmlns:p="http://schemas.openxmlformats.org/presentationml/2006/main">
  <p:tag name="PA" val="v5.2.4"/>
</p:tagLst>
</file>

<file path=ppt/tags/tag46.xml><?xml version="1.0" encoding="utf-8"?>
<p:tagLst xmlns:a="http://schemas.openxmlformats.org/drawingml/2006/main" xmlns:r="http://schemas.openxmlformats.org/officeDocument/2006/relationships" xmlns:p="http://schemas.openxmlformats.org/presentationml/2006/main">
  <p:tag name="PA" val="v5.2.4"/>
</p:tagLst>
</file>

<file path=ppt/tags/tag47.xml><?xml version="1.0" encoding="utf-8"?>
<p:tagLst xmlns:a="http://schemas.openxmlformats.org/drawingml/2006/main" xmlns:r="http://schemas.openxmlformats.org/officeDocument/2006/relationships" xmlns:p="http://schemas.openxmlformats.org/presentationml/2006/main">
  <p:tag name="PA" val="v5.2.4"/>
</p:tagLst>
</file>

<file path=ppt/tags/tag48.xml><?xml version="1.0" encoding="utf-8"?>
<p:tagLst xmlns:a="http://schemas.openxmlformats.org/drawingml/2006/main" xmlns:r="http://schemas.openxmlformats.org/officeDocument/2006/relationships" xmlns:p="http://schemas.openxmlformats.org/presentationml/2006/main">
  <p:tag name="PA" val="v5.2.4"/>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2"/>
</p:tagLst>
</file>

<file path=ppt/tags/tag59.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60.xml><?xml version="1.0" encoding="utf-8"?>
<p:tagLst xmlns:a="http://schemas.openxmlformats.org/drawingml/2006/main" xmlns:r="http://schemas.openxmlformats.org/officeDocument/2006/relationships" xmlns:p="http://schemas.openxmlformats.org/presentationml/2006/main">
  <p:tag name="PA" val="v5.2.2"/>
</p:tagLst>
</file>

<file path=ppt/tags/tag61.xml><?xml version="1.0" encoding="utf-8"?>
<p:tagLst xmlns:a="http://schemas.openxmlformats.org/drawingml/2006/main" xmlns:r="http://schemas.openxmlformats.org/officeDocument/2006/relationships" xmlns:p="http://schemas.openxmlformats.org/presentationml/2006/main">
  <p:tag name="PA" val="v5.2.2"/>
</p:tagLst>
</file>

<file path=ppt/tags/tag62.xml><?xml version="1.0" encoding="utf-8"?>
<p:tagLst xmlns:a="http://schemas.openxmlformats.org/drawingml/2006/main" xmlns:r="http://schemas.openxmlformats.org/officeDocument/2006/relationships" xmlns:p="http://schemas.openxmlformats.org/presentationml/2006/main">
  <p:tag name="PA" val="v5.2.2"/>
</p:tagLst>
</file>

<file path=ppt/tags/tag63.xml><?xml version="1.0" encoding="utf-8"?>
<p:tagLst xmlns:a="http://schemas.openxmlformats.org/drawingml/2006/main" xmlns:r="http://schemas.openxmlformats.org/officeDocument/2006/relationships" xmlns:p="http://schemas.openxmlformats.org/presentationml/2006/main">
  <p:tag name="PA" val="v5.2.2"/>
</p:tagLst>
</file>

<file path=ppt/tags/tag64.xml><?xml version="1.0" encoding="utf-8"?>
<p:tagLst xmlns:a="http://schemas.openxmlformats.org/drawingml/2006/main" xmlns:r="http://schemas.openxmlformats.org/officeDocument/2006/relationships" xmlns:p="http://schemas.openxmlformats.org/presentationml/2006/main">
  <p:tag name="PA" val="v5.2.2"/>
</p:tagLst>
</file>

<file path=ppt/tags/tag65.xml><?xml version="1.0" encoding="utf-8"?>
<p:tagLst xmlns:a="http://schemas.openxmlformats.org/drawingml/2006/main" xmlns:r="http://schemas.openxmlformats.org/officeDocument/2006/relationships" xmlns:p="http://schemas.openxmlformats.org/presentationml/2006/main">
  <p:tag name="PA" val="v5.2.2"/>
</p:tagLst>
</file>

<file path=ppt/tags/tag66.xml><?xml version="1.0" encoding="utf-8"?>
<p:tagLst xmlns:a="http://schemas.openxmlformats.org/drawingml/2006/main" xmlns:r="http://schemas.openxmlformats.org/officeDocument/2006/relationships" xmlns:p="http://schemas.openxmlformats.org/presentationml/2006/main">
  <p:tag name="PA" val="v5.2.2"/>
</p:tagLst>
</file>

<file path=ppt/tags/tag67.xml><?xml version="1.0" encoding="utf-8"?>
<p:tagLst xmlns:a="http://schemas.openxmlformats.org/drawingml/2006/main" xmlns:r="http://schemas.openxmlformats.org/officeDocument/2006/relationships" xmlns:p="http://schemas.openxmlformats.org/presentationml/2006/main">
  <p:tag name="PA" val="v5.2.2"/>
</p:tagLst>
</file>

<file path=ppt/tags/tag68.xml><?xml version="1.0" encoding="utf-8"?>
<p:tagLst xmlns:a="http://schemas.openxmlformats.org/drawingml/2006/main" xmlns:r="http://schemas.openxmlformats.org/officeDocument/2006/relationships" xmlns:p="http://schemas.openxmlformats.org/presentationml/2006/main">
  <p:tag name="PA" val="v5.2.2"/>
</p:tagLst>
</file>

<file path=ppt/tags/tag69.xml><?xml version="1.0" encoding="utf-8"?>
<p:tagLst xmlns:a="http://schemas.openxmlformats.org/drawingml/2006/main" xmlns:r="http://schemas.openxmlformats.org/officeDocument/2006/relationships" xmlns:p="http://schemas.openxmlformats.org/presentationml/2006/main">
  <p:tag name="PA" val="v5.2.2"/>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70.xml><?xml version="1.0" encoding="utf-8"?>
<p:tagLst xmlns:a="http://schemas.openxmlformats.org/drawingml/2006/main" xmlns:r="http://schemas.openxmlformats.org/officeDocument/2006/relationships" xmlns:p="http://schemas.openxmlformats.org/presentationml/2006/main">
  <p:tag name="PA" val="v5.2.2"/>
</p:tagLst>
</file>

<file path=ppt/tags/tag71.xml><?xml version="1.0" encoding="utf-8"?>
<p:tagLst xmlns:a="http://schemas.openxmlformats.org/drawingml/2006/main" xmlns:r="http://schemas.openxmlformats.org/officeDocument/2006/relationships" xmlns:p="http://schemas.openxmlformats.org/presentationml/2006/main">
  <p:tag name="PA" val="v5.2.2"/>
</p:tagLst>
</file>

<file path=ppt/tags/tag72.xml><?xml version="1.0" encoding="utf-8"?>
<p:tagLst xmlns:a="http://schemas.openxmlformats.org/drawingml/2006/main" xmlns:r="http://schemas.openxmlformats.org/officeDocument/2006/relationships" xmlns:p="http://schemas.openxmlformats.org/presentationml/2006/main">
  <p:tag name="PA" val="v5.2.2"/>
</p:tagLst>
</file>

<file path=ppt/tags/tag73.xml><?xml version="1.0" encoding="utf-8"?>
<p:tagLst xmlns:a="http://schemas.openxmlformats.org/drawingml/2006/main" xmlns:r="http://schemas.openxmlformats.org/officeDocument/2006/relationships" xmlns:p="http://schemas.openxmlformats.org/presentationml/2006/main">
  <p:tag name="PA" val="v5.2.2"/>
</p:tagLst>
</file>

<file path=ppt/tags/tag74.xml><?xml version="1.0" encoding="utf-8"?>
<p:tagLst xmlns:a="http://schemas.openxmlformats.org/drawingml/2006/main" xmlns:r="http://schemas.openxmlformats.org/officeDocument/2006/relationships" xmlns:p="http://schemas.openxmlformats.org/presentationml/2006/main">
  <p:tag name="PA" val="v5.2.2"/>
</p:tagLst>
</file>

<file path=ppt/tags/tag75.xml><?xml version="1.0" encoding="utf-8"?>
<p:tagLst xmlns:a="http://schemas.openxmlformats.org/drawingml/2006/main" xmlns:r="http://schemas.openxmlformats.org/officeDocument/2006/relationships" xmlns:p="http://schemas.openxmlformats.org/presentationml/2006/main">
  <p:tag name="PA" val="v5.2.2"/>
</p:tagLst>
</file>

<file path=ppt/tags/tag76.xml><?xml version="1.0" encoding="utf-8"?>
<p:tagLst xmlns:a="http://schemas.openxmlformats.org/drawingml/2006/main" xmlns:r="http://schemas.openxmlformats.org/officeDocument/2006/relationships" xmlns:p="http://schemas.openxmlformats.org/presentationml/2006/main">
  <p:tag name="PA" val="v5.2.2"/>
</p:tagLst>
</file>

<file path=ppt/tags/tag77.xml><?xml version="1.0" encoding="utf-8"?>
<p:tagLst xmlns:a="http://schemas.openxmlformats.org/drawingml/2006/main" xmlns:r="http://schemas.openxmlformats.org/officeDocument/2006/relationships" xmlns:p="http://schemas.openxmlformats.org/presentationml/2006/main">
  <p:tag name="PA" val="v5.2.2"/>
</p:tagLst>
</file>

<file path=ppt/tags/tag78.xml><?xml version="1.0" encoding="utf-8"?>
<p:tagLst xmlns:a="http://schemas.openxmlformats.org/drawingml/2006/main" xmlns:r="http://schemas.openxmlformats.org/officeDocument/2006/relationships" xmlns:p="http://schemas.openxmlformats.org/presentationml/2006/main">
  <p:tag name="PA" val="v5.2.2"/>
</p:tagLst>
</file>

<file path=ppt/tags/tag79.xml><?xml version="1.0" encoding="utf-8"?>
<p:tagLst xmlns:a="http://schemas.openxmlformats.org/drawingml/2006/main" xmlns:r="http://schemas.openxmlformats.org/officeDocument/2006/relationships" xmlns:p="http://schemas.openxmlformats.org/presentationml/2006/main">
  <p:tag name="PA" val="v5.2.2"/>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80.xml><?xml version="1.0" encoding="utf-8"?>
<p:tagLst xmlns:a="http://schemas.openxmlformats.org/drawingml/2006/main" xmlns:r="http://schemas.openxmlformats.org/officeDocument/2006/relationships" xmlns:p="http://schemas.openxmlformats.org/presentationml/2006/main">
  <p:tag name="PA" val="v5.2.2"/>
</p:tagLst>
</file>

<file path=ppt/tags/tag81.xml><?xml version="1.0" encoding="utf-8"?>
<p:tagLst xmlns:a="http://schemas.openxmlformats.org/drawingml/2006/main" xmlns:r="http://schemas.openxmlformats.org/officeDocument/2006/relationships" xmlns:p="http://schemas.openxmlformats.org/presentationml/2006/main">
  <p:tag name="PA" val="v5.2.2"/>
</p:tagLst>
</file>

<file path=ppt/tags/tag82.xml><?xml version="1.0" encoding="utf-8"?>
<p:tagLst xmlns:a="http://schemas.openxmlformats.org/drawingml/2006/main" xmlns:r="http://schemas.openxmlformats.org/officeDocument/2006/relationships" xmlns:p="http://schemas.openxmlformats.org/presentationml/2006/main">
  <p:tag name="PA" val="v5.2.2"/>
</p:tagLst>
</file>

<file path=ppt/tags/tag83.xml><?xml version="1.0" encoding="utf-8"?>
<p:tagLst xmlns:a="http://schemas.openxmlformats.org/drawingml/2006/main" xmlns:r="http://schemas.openxmlformats.org/officeDocument/2006/relationships" xmlns:p="http://schemas.openxmlformats.org/presentationml/2006/main">
  <p:tag name="PA" val="v5.2.2"/>
</p:tagLst>
</file>

<file path=ppt/tags/tag84.xml><?xml version="1.0" encoding="utf-8"?>
<p:tagLst xmlns:a="http://schemas.openxmlformats.org/drawingml/2006/main" xmlns:r="http://schemas.openxmlformats.org/officeDocument/2006/relationships" xmlns:p="http://schemas.openxmlformats.org/presentationml/2006/main">
  <p:tag name="PA" val="v5.2.2"/>
</p:tagLst>
</file>

<file path=ppt/tags/tag85.xml><?xml version="1.0" encoding="utf-8"?>
<p:tagLst xmlns:a="http://schemas.openxmlformats.org/drawingml/2006/main" xmlns:r="http://schemas.openxmlformats.org/officeDocument/2006/relationships" xmlns:p="http://schemas.openxmlformats.org/presentationml/2006/main">
  <p:tag name="PA" val="v5.2.2"/>
</p:tagLst>
</file>

<file path=ppt/tags/tag86.xml><?xml version="1.0" encoding="utf-8"?>
<p:tagLst xmlns:a="http://schemas.openxmlformats.org/drawingml/2006/main" xmlns:r="http://schemas.openxmlformats.org/officeDocument/2006/relationships" xmlns:p="http://schemas.openxmlformats.org/presentationml/2006/main">
  <p:tag name="PA" val="v5.2.2"/>
</p:tagLst>
</file>

<file path=ppt/tags/tag87.xml><?xml version="1.0" encoding="utf-8"?>
<p:tagLst xmlns:a="http://schemas.openxmlformats.org/drawingml/2006/main" xmlns:r="http://schemas.openxmlformats.org/officeDocument/2006/relationships" xmlns:p="http://schemas.openxmlformats.org/presentationml/2006/main">
  <p:tag name="PA" val="v5.2.2"/>
</p:tagLst>
</file>

<file path=ppt/tags/tag88.xml><?xml version="1.0" encoding="utf-8"?>
<p:tagLst xmlns:a="http://schemas.openxmlformats.org/drawingml/2006/main" xmlns:r="http://schemas.openxmlformats.org/officeDocument/2006/relationships" xmlns:p="http://schemas.openxmlformats.org/presentationml/2006/main">
  <p:tag name="PA" val="v5.2.2"/>
</p:tagLst>
</file>

<file path=ppt/tags/tag89.xml><?xml version="1.0" encoding="utf-8"?>
<p:tagLst xmlns:a="http://schemas.openxmlformats.org/drawingml/2006/main" xmlns:r="http://schemas.openxmlformats.org/officeDocument/2006/relationships" xmlns:p="http://schemas.openxmlformats.org/presentationml/2006/main">
  <p:tag name="PA" val="v5.2.2"/>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ags/tag90.xml><?xml version="1.0" encoding="utf-8"?>
<p:tagLst xmlns:a="http://schemas.openxmlformats.org/drawingml/2006/main" xmlns:r="http://schemas.openxmlformats.org/officeDocument/2006/relationships" xmlns:p="http://schemas.openxmlformats.org/presentationml/2006/main">
  <p:tag name="PA" val="v5.2.2"/>
</p:tagLst>
</file>

<file path=ppt/tags/tag91.xml><?xml version="1.0" encoding="utf-8"?>
<p:tagLst xmlns:a="http://schemas.openxmlformats.org/drawingml/2006/main" xmlns:r="http://schemas.openxmlformats.org/officeDocument/2006/relationships" xmlns:p="http://schemas.openxmlformats.org/presentationml/2006/main">
  <p:tag name="PA" val="v5.2.2"/>
</p:tagLst>
</file>

<file path=ppt/tags/tag92.xml><?xml version="1.0" encoding="utf-8"?>
<p:tagLst xmlns:a="http://schemas.openxmlformats.org/drawingml/2006/main" xmlns:r="http://schemas.openxmlformats.org/officeDocument/2006/relationships" xmlns:p="http://schemas.openxmlformats.org/presentationml/2006/main">
  <p:tag name="PA" val="v5.2.2"/>
</p:tagLst>
</file>

<file path=ppt/tags/tag93.xml><?xml version="1.0" encoding="utf-8"?>
<p:tagLst xmlns:a="http://schemas.openxmlformats.org/drawingml/2006/main" xmlns:r="http://schemas.openxmlformats.org/officeDocument/2006/relationships" xmlns:p="http://schemas.openxmlformats.org/presentationml/2006/main">
  <p:tag name="PA" val="v5.2.2"/>
</p:tagLst>
</file>

<file path=ppt/tags/tag94.xml><?xml version="1.0" encoding="utf-8"?>
<p:tagLst xmlns:a="http://schemas.openxmlformats.org/drawingml/2006/main" xmlns:r="http://schemas.openxmlformats.org/officeDocument/2006/relationships" xmlns:p="http://schemas.openxmlformats.org/presentationml/2006/main">
  <p:tag name="PA" val="v5.2.2"/>
</p:tagLst>
</file>

<file path=ppt/tags/tag95.xml><?xml version="1.0" encoding="utf-8"?>
<p:tagLst xmlns:a="http://schemas.openxmlformats.org/drawingml/2006/main" xmlns:r="http://schemas.openxmlformats.org/officeDocument/2006/relationships" xmlns:p="http://schemas.openxmlformats.org/presentationml/2006/main">
  <p:tag name="PA" val="v5.2.2"/>
</p:tagLst>
</file>

<file path=ppt/tags/tag96.xml><?xml version="1.0" encoding="utf-8"?>
<p:tagLst xmlns:a="http://schemas.openxmlformats.org/drawingml/2006/main" xmlns:r="http://schemas.openxmlformats.org/officeDocument/2006/relationships" xmlns:p="http://schemas.openxmlformats.org/presentationml/2006/main">
  <p:tag name="PA" val="v5.2.2"/>
</p:tagLst>
</file>

<file path=ppt/tags/tag97.xml><?xml version="1.0" encoding="utf-8"?>
<p:tagLst xmlns:a="http://schemas.openxmlformats.org/drawingml/2006/main" xmlns:r="http://schemas.openxmlformats.org/officeDocument/2006/relationships" xmlns:p="http://schemas.openxmlformats.org/presentationml/2006/main">
  <p:tag name="PA" val="v5.2.2"/>
</p:tagLst>
</file>

<file path=ppt/tags/tag98.xml><?xml version="1.0" encoding="utf-8"?>
<p:tagLst xmlns:a="http://schemas.openxmlformats.org/drawingml/2006/main" xmlns:r="http://schemas.openxmlformats.org/officeDocument/2006/relationships" xmlns:p="http://schemas.openxmlformats.org/presentationml/2006/main">
  <p:tag name="PA" val="v5.2.2"/>
</p:tagLst>
</file>

<file path=ppt/tags/tag99.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2211</Words>
  <Application>Microsoft Office PowerPoint</Application>
  <PresentationFormat>宽屏</PresentationFormat>
  <Paragraphs>202</Paragraphs>
  <Slides>47</Slides>
  <Notes>2</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47</vt:i4>
      </vt:variant>
    </vt:vector>
  </HeadingPairs>
  <TitlesOfParts>
    <vt:vector size="61" baseType="lpstr">
      <vt:lpstr>等线</vt:lpstr>
      <vt:lpstr>等线 Light</vt:lpstr>
      <vt:lpstr>仿宋</vt:lpstr>
      <vt:lpstr>思源黑体 CN Light</vt:lpstr>
      <vt:lpstr>思源黑体 CN Medium</vt:lpstr>
      <vt:lpstr>宋体</vt:lpstr>
      <vt:lpstr>微软雅黑</vt:lpstr>
      <vt:lpstr>Arial</vt:lpstr>
      <vt:lpstr>Bradley Hand ITC</vt:lpstr>
      <vt:lpstr>Cambria Math</vt:lpstr>
      <vt:lpstr>Century Gothic</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2911536061@qq.com</dc:creator>
  <cp:lastModifiedBy>汤 锦涛</cp:lastModifiedBy>
  <cp:revision>68</cp:revision>
  <dcterms:created xsi:type="dcterms:W3CDTF">2019-12-11T02:00:03Z</dcterms:created>
  <dcterms:modified xsi:type="dcterms:W3CDTF">2019-12-11T13:11:46Z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2052-1.1.0.1454</vt:lpwstr>
  </property>
</Properties>
</file>